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42" r:id="rId2"/>
    <p:sldId id="44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∞（無限大）図形／塗り図形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DD838C4-FEA9-E0CD-EF5B-BAFBB2E18ABC}"/>
              </a:ext>
            </a:extLst>
          </p:cNvPr>
          <p:cNvSpPr/>
          <p:nvPr/>
        </p:nvSpPr>
        <p:spPr bwMode="auto">
          <a:xfrm>
            <a:off x="830967" y="912278"/>
            <a:ext cx="2370816" cy="1247556"/>
          </a:xfrm>
          <a:custGeom>
            <a:avLst/>
            <a:gdLst>
              <a:gd name="connsiteX0" fmla="*/ 2743094 w 3731304"/>
              <a:gd name="connsiteY0" fmla="*/ 479790 h 1963464"/>
              <a:gd name="connsiteX1" fmla="*/ 2110181 w 3731304"/>
              <a:gd name="connsiteY1" fmla="*/ 979352 h 1963464"/>
              <a:gd name="connsiteX2" fmla="*/ 2743094 w 3731304"/>
              <a:gd name="connsiteY2" fmla="*/ 1483676 h 1963464"/>
              <a:gd name="connsiteX3" fmla="*/ 3245038 w 3731304"/>
              <a:gd name="connsiteY3" fmla="*/ 981733 h 1963464"/>
              <a:gd name="connsiteX4" fmla="*/ 2743094 w 3731304"/>
              <a:gd name="connsiteY4" fmla="*/ 479790 h 1963464"/>
              <a:gd name="connsiteX5" fmla="*/ 981732 w 3731304"/>
              <a:gd name="connsiteY5" fmla="*/ 479790 h 1963464"/>
              <a:gd name="connsiteX6" fmla="*/ 479788 w 3731304"/>
              <a:gd name="connsiteY6" fmla="*/ 981733 h 1963464"/>
              <a:gd name="connsiteX7" fmla="*/ 981732 w 3731304"/>
              <a:gd name="connsiteY7" fmla="*/ 1483676 h 1963464"/>
              <a:gd name="connsiteX8" fmla="*/ 1614645 w 3731304"/>
              <a:gd name="connsiteY8" fmla="*/ 979352 h 1963464"/>
              <a:gd name="connsiteX9" fmla="*/ 981732 w 3731304"/>
              <a:gd name="connsiteY9" fmla="*/ 479790 h 1963464"/>
              <a:gd name="connsiteX10" fmla="*/ 981732 w 3731304"/>
              <a:gd name="connsiteY10" fmla="*/ 0 h 1963464"/>
              <a:gd name="connsiteX11" fmla="*/ 1795800 w 3731304"/>
              <a:gd name="connsiteY11" fmla="*/ 432836 h 1963464"/>
              <a:gd name="connsiteX12" fmla="*/ 1865652 w 3731304"/>
              <a:gd name="connsiteY12" fmla="*/ 561529 h 1963464"/>
              <a:gd name="connsiteX13" fmla="*/ 1935504 w 3731304"/>
              <a:gd name="connsiteY13" fmla="*/ 432836 h 1963464"/>
              <a:gd name="connsiteX14" fmla="*/ 2749572 w 3731304"/>
              <a:gd name="connsiteY14" fmla="*/ 0 h 1963464"/>
              <a:gd name="connsiteX15" fmla="*/ 3731304 w 3731304"/>
              <a:gd name="connsiteY15" fmla="*/ 981732 h 1963464"/>
              <a:gd name="connsiteX16" fmla="*/ 2749572 w 3731304"/>
              <a:gd name="connsiteY16" fmla="*/ 1963464 h 1963464"/>
              <a:gd name="connsiteX17" fmla="*/ 1935504 w 3731304"/>
              <a:gd name="connsiteY17" fmla="*/ 1530628 h 1963464"/>
              <a:gd name="connsiteX18" fmla="*/ 1865652 w 3731304"/>
              <a:gd name="connsiteY18" fmla="*/ 1401935 h 1963464"/>
              <a:gd name="connsiteX19" fmla="*/ 1795800 w 3731304"/>
              <a:gd name="connsiteY19" fmla="*/ 1530628 h 1963464"/>
              <a:gd name="connsiteX20" fmla="*/ 981732 w 3731304"/>
              <a:gd name="connsiteY20" fmla="*/ 1963464 h 1963464"/>
              <a:gd name="connsiteX21" fmla="*/ 0 w 3731304"/>
              <a:gd name="connsiteY21" fmla="*/ 981732 h 1963464"/>
              <a:gd name="connsiteX22" fmla="*/ 981732 w 3731304"/>
              <a:gd name="connsiteY22" fmla="*/ 0 h 196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31304" h="1963464">
                <a:moveTo>
                  <a:pt x="2743094" y="479790"/>
                </a:moveTo>
                <a:cubicBezTo>
                  <a:pt x="2465878" y="479790"/>
                  <a:pt x="2207812" y="768812"/>
                  <a:pt x="2110181" y="979352"/>
                </a:cubicBezTo>
                <a:cubicBezTo>
                  <a:pt x="2212574" y="1247042"/>
                  <a:pt x="2465878" y="1483676"/>
                  <a:pt x="2743094" y="1483676"/>
                </a:cubicBezTo>
                <a:cubicBezTo>
                  <a:pt x="3020310" y="1483676"/>
                  <a:pt x="3245038" y="1258948"/>
                  <a:pt x="3245038" y="981733"/>
                </a:cubicBezTo>
                <a:cubicBezTo>
                  <a:pt x="3245038" y="704518"/>
                  <a:pt x="3020310" y="479790"/>
                  <a:pt x="2743094" y="479790"/>
                </a:cubicBezTo>
                <a:close/>
                <a:moveTo>
                  <a:pt x="981732" y="479790"/>
                </a:moveTo>
                <a:cubicBezTo>
                  <a:pt x="704516" y="479790"/>
                  <a:pt x="479788" y="704518"/>
                  <a:pt x="479788" y="981733"/>
                </a:cubicBezTo>
                <a:cubicBezTo>
                  <a:pt x="479788" y="1258948"/>
                  <a:pt x="704516" y="1483676"/>
                  <a:pt x="981732" y="1483676"/>
                </a:cubicBezTo>
                <a:cubicBezTo>
                  <a:pt x="1258948" y="1483676"/>
                  <a:pt x="1512252" y="1247042"/>
                  <a:pt x="1614645" y="979352"/>
                </a:cubicBezTo>
                <a:cubicBezTo>
                  <a:pt x="1517014" y="768812"/>
                  <a:pt x="1258948" y="479790"/>
                  <a:pt x="981732" y="479790"/>
                </a:cubicBezTo>
                <a:close/>
                <a:moveTo>
                  <a:pt x="981732" y="0"/>
                </a:moveTo>
                <a:cubicBezTo>
                  <a:pt x="1320605" y="0"/>
                  <a:pt x="1619376" y="171694"/>
                  <a:pt x="1795800" y="432836"/>
                </a:cubicBezTo>
                <a:lnTo>
                  <a:pt x="1865652" y="561529"/>
                </a:lnTo>
                <a:lnTo>
                  <a:pt x="1935504" y="432836"/>
                </a:lnTo>
                <a:cubicBezTo>
                  <a:pt x="2111929" y="171694"/>
                  <a:pt x="2410700" y="0"/>
                  <a:pt x="2749572" y="0"/>
                </a:cubicBezTo>
                <a:cubicBezTo>
                  <a:pt x="3291768" y="0"/>
                  <a:pt x="3731304" y="439536"/>
                  <a:pt x="3731304" y="981732"/>
                </a:cubicBezTo>
                <a:cubicBezTo>
                  <a:pt x="3731304" y="1523928"/>
                  <a:pt x="3291768" y="1963464"/>
                  <a:pt x="2749572" y="1963464"/>
                </a:cubicBezTo>
                <a:cubicBezTo>
                  <a:pt x="2410700" y="1963464"/>
                  <a:pt x="2111929" y="1791770"/>
                  <a:pt x="1935504" y="1530628"/>
                </a:cubicBezTo>
                <a:lnTo>
                  <a:pt x="1865652" y="1401935"/>
                </a:lnTo>
                <a:lnTo>
                  <a:pt x="1795800" y="1530628"/>
                </a:lnTo>
                <a:cubicBezTo>
                  <a:pt x="1619376" y="1791770"/>
                  <a:pt x="1320605" y="1963464"/>
                  <a:pt x="981732" y="1963464"/>
                </a:cubicBezTo>
                <a:cubicBezTo>
                  <a:pt x="439536" y="1963464"/>
                  <a:pt x="0" y="1523928"/>
                  <a:pt x="0" y="981732"/>
                </a:cubicBezTo>
                <a:cubicBezTo>
                  <a:pt x="0" y="439536"/>
                  <a:pt x="439536" y="0"/>
                  <a:pt x="981732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1961DBE-D32D-18FD-EEC6-25A2638FE5FD}"/>
              </a:ext>
            </a:extLst>
          </p:cNvPr>
          <p:cNvSpPr/>
          <p:nvPr/>
        </p:nvSpPr>
        <p:spPr bwMode="auto">
          <a:xfrm>
            <a:off x="6721195" y="957562"/>
            <a:ext cx="2391262" cy="1156988"/>
          </a:xfrm>
          <a:custGeom>
            <a:avLst/>
            <a:gdLst>
              <a:gd name="connsiteX0" fmla="*/ 2682089 w 3580900"/>
              <a:gd name="connsiteY0" fmla="*/ 299071 h 1732583"/>
              <a:gd name="connsiteX1" fmla="*/ 1966864 w 3580900"/>
              <a:gd name="connsiteY1" fmla="*/ 863602 h 1732583"/>
              <a:gd name="connsiteX2" fmla="*/ 2682089 w 3580900"/>
              <a:gd name="connsiteY2" fmla="*/ 1433513 h 1732583"/>
              <a:gd name="connsiteX3" fmla="*/ 3249312 w 3580900"/>
              <a:gd name="connsiteY3" fmla="*/ 866292 h 1732583"/>
              <a:gd name="connsiteX4" fmla="*/ 2682089 w 3580900"/>
              <a:gd name="connsiteY4" fmla="*/ 299071 h 1732583"/>
              <a:gd name="connsiteX5" fmla="*/ 897716 w 3580900"/>
              <a:gd name="connsiteY5" fmla="*/ 299071 h 1732583"/>
              <a:gd name="connsiteX6" fmla="*/ 330493 w 3580900"/>
              <a:gd name="connsiteY6" fmla="*/ 866292 h 1732583"/>
              <a:gd name="connsiteX7" fmla="*/ 897716 w 3580900"/>
              <a:gd name="connsiteY7" fmla="*/ 1433513 h 1732583"/>
              <a:gd name="connsiteX8" fmla="*/ 1612941 w 3580900"/>
              <a:gd name="connsiteY8" fmla="*/ 863602 h 1732583"/>
              <a:gd name="connsiteX9" fmla="*/ 897716 w 3580900"/>
              <a:gd name="connsiteY9" fmla="*/ 299071 h 1732583"/>
              <a:gd name="connsiteX10" fmla="*/ 866294 w 3580900"/>
              <a:gd name="connsiteY10" fmla="*/ 0 h 1732583"/>
              <a:gd name="connsiteX11" fmla="*/ 1784142 w 3580900"/>
              <a:gd name="connsiteY11" fmla="*/ 574171 h 1732583"/>
              <a:gd name="connsiteX12" fmla="*/ 1790450 w 3580900"/>
              <a:gd name="connsiteY12" fmla="*/ 583535 h 1732583"/>
              <a:gd name="connsiteX13" fmla="*/ 1796759 w 3580900"/>
              <a:gd name="connsiteY13" fmla="*/ 574171 h 1732583"/>
              <a:gd name="connsiteX14" fmla="*/ 2714607 w 3580900"/>
              <a:gd name="connsiteY14" fmla="*/ 0 h 1732583"/>
              <a:gd name="connsiteX15" fmla="*/ 3580900 w 3580900"/>
              <a:gd name="connsiteY15" fmla="*/ 866292 h 1732583"/>
              <a:gd name="connsiteX16" fmla="*/ 2714607 w 3580900"/>
              <a:gd name="connsiteY16" fmla="*/ 1732583 h 1732583"/>
              <a:gd name="connsiteX17" fmla="*/ 1800226 w 3580900"/>
              <a:gd name="connsiteY17" fmla="*/ 1193089 h 1732583"/>
              <a:gd name="connsiteX18" fmla="*/ 1790450 w 3580900"/>
              <a:gd name="connsiteY18" fmla="*/ 1177348 h 1732583"/>
              <a:gd name="connsiteX19" fmla="*/ 1780675 w 3580900"/>
              <a:gd name="connsiteY19" fmla="*/ 1193089 h 1732583"/>
              <a:gd name="connsiteX20" fmla="*/ 866294 w 3580900"/>
              <a:gd name="connsiteY20" fmla="*/ 1732583 h 1732583"/>
              <a:gd name="connsiteX21" fmla="*/ 0 w 3580900"/>
              <a:gd name="connsiteY21" fmla="*/ 866292 h 1732583"/>
              <a:gd name="connsiteX22" fmla="*/ 866294 w 3580900"/>
              <a:gd name="connsiteY22" fmla="*/ 0 h 173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80900" h="1732583">
                <a:moveTo>
                  <a:pt x="2682089" y="299071"/>
                </a:moveTo>
                <a:cubicBezTo>
                  <a:pt x="2368821" y="299071"/>
                  <a:pt x="2077192" y="625681"/>
                  <a:pt x="1966864" y="863602"/>
                </a:cubicBezTo>
                <a:cubicBezTo>
                  <a:pt x="2082574" y="1166105"/>
                  <a:pt x="2368821" y="1433513"/>
                  <a:pt x="2682089" y="1433513"/>
                </a:cubicBezTo>
                <a:cubicBezTo>
                  <a:pt x="2995358" y="1433513"/>
                  <a:pt x="3249312" y="1179559"/>
                  <a:pt x="3249312" y="866292"/>
                </a:cubicBezTo>
                <a:cubicBezTo>
                  <a:pt x="3249312" y="553025"/>
                  <a:pt x="2995358" y="299071"/>
                  <a:pt x="2682089" y="299071"/>
                </a:cubicBezTo>
                <a:close/>
                <a:moveTo>
                  <a:pt x="897716" y="299071"/>
                </a:moveTo>
                <a:cubicBezTo>
                  <a:pt x="584448" y="299071"/>
                  <a:pt x="330493" y="553025"/>
                  <a:pt x="330493" y="866292"/>
                </a:cubicBezTo>
                <a:cubicBezTo>
                  <a:pt x="330493" y="1179559"/>
                  <a:pt x="584448" y="1433513"/>
                  <a:pt x="897716" y="1433513"/>
                </a:cubicBezTo>
                <a:cubicBezTo>
                  <a:pt x="1210985" y="1433513"/>
                  <a:pt x="1497232" y="1166105"/>
                  <a:pt x="1612941" y="863602"/>
                </a:cubicBezTo>
                <a:cubicBezTo>
                  <a:pt x="1502613" y="625681"/>
                  <a:pt x="1210985" y="299071"/>
                  <a:pt x="897716" y="299071"/>
                </a:cubicBezTo>
                <a:close/>
                <a:moveTo>
                  <a:pt x="866294" y="0"/>
                </a:moveTo>
                <a:cubicBezTo>
                  <a:pt x="1225124" y="0"/>
                  <a:pt x="1565364" y="280584"/>
                  <a:pt x="1784142" y="574171"/>
                </a:cubicBezTo>
                <a:lnTo>
                  <a:pt x="1790450" y="583535"/>
                </a:lnTo>
                <a:lnTo>
                  <a:pt x="1796759" y="574171"/>
                </a:lnTo>
                <a:cubicBezTo>
                  <a:pt x="2015537" y="280584"/>
                  <a:pt x="2355776" y="0"/>
                  <a:pt x="2714607" y="0"/>
                </a:cubicBezTo>
                <a:cubicBezTo>
                  <a:pt x="3193047" y="0"/>
                  <a:pt x="3580900" y="387853"/>
                  <a:pt x="3580900" y="866292"/>
                </a:cubicBezTo>
                <a:cubicBezTo>
                  <a:pt x="3580900" y="1344730"/>
                  <a:pt x="3193047" y="1732583"/>
                  <a:pt x="2714607" y="1732583"/>
                </a:cubicBezTo>
                <a:cubicBezTo>
                  <a:pt x="2355776" y="1732583"/>
                  <a:pt x="2020160" y="1502858"/>
                  <a:pt x="1800226" y="1193089"/>
                </a:cubicBezTo>
                <a:lnTo>
                  <a:pt x="1790450" y="1177348"/>
                </a:lnTo>
                <a:lnTo>
                  <a:pt x="1780675" y="1193089"/>
                </a:lnTo>
                <a:cubicBezTo>
                  <a:pt x="1560741" y="1502858"/>
                  <a:pt x="1225124" y="1732583"/>
                  <a:pt x="866294" y="1732583"/>
                </a:cubicBezTo>
                <a:cubicBezTo>
                  <a:pt x="387853" y="1732583"/>
                  <a:pt x="0" y="1344730"/>
                  <a:pt x="0" y="866292"/>
                </a:cubicBezTo>
                <a:cubicBezTo>
                  <a:pt x="0" y="387853"/>
                  <a:pt x="387853" y="0"/>
                  <a:pt x="866294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51B7478-5429-8661-B12D-149F783E6770}"/>
              </a:ext>
            </a:extLst>
          </p:cNvPr>
          <p:cNvSpPr/>
          <p:nvPr/>
        </p:nvSpPr>
        <p:spPr bwMode="auto">
          <a:xfrm>
            <a:off x="3798509" y="924258"/>
            <a:ext cx="2325282" cy="1223596"/>
          </a:xfrm>
          <a:custGeom>
            <a:avLst/>
            <a:gdLst>
              <a:gd name="connsiteX0" fmla="*/ 2779844 w 3731304"/>
              <a:gd name="connsiteY0" fmla="*/ 385671 h 1963464"/>
              <a:gd name="connsiteX1" fmla="*/ 2059110 w 3731304"/>
              <a:gd name="connsiteY1" fmla="*/ 978906 h 1963464"/>
              <a:gd name="connsiteX2" fmla="*/ 2779844 w 3731304"/>
              <a:gd name="connsiteY2" fmla="*/ 1577795 h 1963464"/>
              <a:gd name="connsiteX3" fmla="*/ 3351436 w 3731304"/>
              <a:gd name="connsiteY3" fmla="*/ 981733 h 1963464"/>
              <a:gd name="connsiteX4" fmla="*/ 2779844 w 3731304"/>
              <a:gd name="connsiteY4" fmla="*/ 385671 h 1963464"/>
              <a:gd name="connsiteX5" fmla="*/ 947848 w 3731304"/>
              <a:gd name="connsiteY5" fmla="*/ 385671 h 1963464"/>
              <a:gd name="connsiteX6" fmla="*/ 373391 w 3731304"/>
              <a:gd name="connsiteY6" fmla="*/ 981733 h 1963464"/>
              <a:gd name="connsiteX7" fmla="*/ 947848 w 3731304"/>
              <a:gd name="connsiteY7" fmla="*/ 1577795 h 1963464"/>
              <a:gd name="connsiteX8" fmla="*/ 1672195 w 3731304"/>
              <a:gd name="connsiteY8" fmla="*/ 978906 h 1963464"/>
              <a:gd name="connsiteX9" fmla="*/ 947848 w 3731304"/>
              <a:gd name="connsiteY9" fmla="*/ 385671 h 1963464"/>
              <a:gd name="connsiteX10" fmla="*/ 981732 w 3731304"/>
              <a:gd name="connsiteY10" fmla="*/ 0 h 1963464"/>
              <a:gd name="connsiteX11" fmla="*/ 1795800 w 3731304"/>
              <a:gd name="connsiteY11" fmla="*/ 432836 h 1963464"/>
              <a:gd name="connsiteX12" fmla="*/ 1865652 w 3731304"/>
              <a:gd name="connsiteY12" fmla="*/ 561529 h 1963464"/>
              <a:gd name="connsiteX13" fmla="*/ 1935504 w 3731304"/>
              <a:gd name="connsiteY13" fmla="*/ 432836 h 1963464"/>
              <a:gd name="connsiteX14" fmla="*/ 2749572 w 3731304"/>
              <a:gd name="connsiteY14" fmla="*/ 0 h 1963464"/>
              <a:gd name="connsiteX15" fmla="*/ 3731304 w 3731304"/>
              <a:gd name="connsiteY15" fmla="*/ 981732 h 1963464"/>
              <a:gd name="connsiteX16" fmla="*/ 2749572 w 3731304"/>
              <a:gd name="connsiteY16" fmla="*/ 1963464 h 1963464"/>
              <a:gd name="connsiteX17" fmla="*/ 1935504 w 3731304"/>
              <a:gd name="connsiteY17" fmla="*/ 1530628 h 1963464"/>
              <a:gd name="connsiteX18" fmla="*/ 1865652 w 3731304"/>
              <a:gd name="connsiteY18" fmla="*/ 1401935 h 1963464"/>
              <a:gd name="connsiteX19" fmla="*/ 1795800 w 3731304"/>
              <a:gd name="connsiteY19" fmla="*/ 1530628 h 1963464"/>
              <a:gd name="connsiteX20" fmla="*/ 981732 w 3731304"/>
              <a:gd name="connsiteY20" fmla="*/ 1963464 h 1963464"/>
              <a:gd name="connsiteX21" fmla="*/ 0 w 3731304"/>
              <a:gd name="connsiteY21" fmla="*/ 981732 h 1963464"/>
              <a:gd name="connsiteX22" fmla="*/ 981732 w 3731304"/>
              <a:gd name="connsiteY22" fmla="*/ 0 h 196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31304" h="1963464">
                <a:moveTo>
                  <a:pt x="2779844" y="385671"/>
                </a:moveTo>
                <a:cubicBezTo>
                  <a:pt x="2464162" y="385671"/>
                  <a:pt x="2170288" y="728887"/>
                  <a:pt x="2059110" y="978906"/>
                </a:cubicBezTo>
                <a:cubicBezTo>
                  <a:pt x="2175711" y="1296790"/>
                  <a:pt x="2464162" y="1577795"/>
                  <a:pt x="2779844" y="1577795"/>
                </a:cubicBezTo>
                <a:cubicBezTo>
                  <a:pt x="3095526" y="1577795"/>
                  <a:pt x="3351436" y="1310929"/>
                  <a:pt x="3351436" y="981733"/>
                </a:cubicBezTo>
                <a:cubicBezTo>
                  <a:pt x="3351436" y="652538"/>
                  <a:pt x="3095526" y="385671"/>
                  <a:pt x="2779844" y="385671"/>
                </a:cubicBezTo>
                <a:close/>
                <a:moveTo>
                  <a:pt x="947848" y="385671"/>
                </a:moveTo>
                <a:cubicBezTo>
                  <a:pt x="630584" y="385671"/>
                  <a:pt x="373391" y="652538"/>
                  <a:pt x="373391" y="981733"/>
                </a:cubicBezTo>
                <a:cubicBezTo>
                  <a:pt x="373391" y="1310929"/>
                  <a:pt x="630584" y="1577795"/>
                  <a:pt x="947848" y="1577795"/>
                </a:cubicBezTo>
                <a:cubicBezTo>
                  <a:pt x="1265112" y="1577795"/>
                  <a:pt x="1555010" y="1296790"/>
                  <a:pt x="1672195" y="978906"/>
                </a:cubicBezTo>
                <a:cubicBezTo>
                  <a:pt x="1560460" y="728887"/>
                  <a:pt x="1265112" y="385671"/>
                  <a:pt x="947848" y="385671"/>
                </a:cubicBezTo>
                <a:close/>
                <a:moveTo>
                  <a:pt x="981732" y="0"/>
                </a:moveTo>
                <a:cubicBezTo>
                  <a:pt x="1320605" y="0"/>
                  <a:pt x="1619376" y="171694"/>
                  <a:pt x="1795800" y="432836"/>
                </a:cubicBezTo>
                <a:lnTo>
                  <a:pt x="1865652" y="561529"/>
                </a:lnTo>
                <a:lnTo>
                  <a:pt x="1935504" y="432836"/>
                </a:lnTo>
                <a:cubicBezTo>
                  <a:pt x="2111929" y="171694"/>
                  <a:pt x="2410700" y="0"/>
                  <a:pt x="2749572" y="0"/>
                </a:cubicBezTo>
                <a:cubicBezTo>
                  <a:pt x="3291768" y="0"/>
                  <a:pt x="3731304" y="439536"/>
                  <a:pt x="3731304" y="981732"/>
                </a:cubicBezTo>
                <a:cubicBezTo>
                  <a:pt x="3731304" y="1523928"/>
                  <a:pt x="3291768" y="1963464"/>
                  <a:pt x="2749572" y="1963464"/>
                </a:cubicBezTo>
                <a:cubicBezTo>
                  <a:pt x="2410700" y="1963464"/>
                  <a:pt x="2111929" y="1791770"/>
                  <a:pt x="1935504" y="1530628"/>
                </a:cubicBezTo>
                <a:lnTo>
                  <a:pt x="1865652" y="1401935"/>
                </a:lnTo>
                <a:lnTo>
                  <a:pt x="1795800" y="1530628"/>
                </a:lnTo>
                <a:cubicBezTo>
                  <a:pt x="1619376" y="1791770"/>
                  <a:pt x="1320605" y="1963464"/>
                  <a:pt x="981732" y="1963464"/>
                </a:cubicBezTo>
                <a:cubicBezTo>
                  <a:pt x="439536" y="1963464"/>
                  <a:pt x="0" y="1523928"/>
                  <a:pt x="0" y="981732"/>
                </a:cubicBezTo>
                <a:cubicBezTo>
                  <a:pt x="0" y="439536"/>
                  <a:pt x="439536" y="0"/>
                  <a:pt x="981732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BD124459-7E23-98A2-EE4A-35C44C4FB411}"/>
              </a:ext>
            </a:extLst>
          </p:cNvPr>
          <p:cNvSpPr/>
          <p:nvPr/>
        </p:nvSpPr>
        <p:spPr bwMode="auto">
          <a:xfrm>
            <a:off x="831544" y="3837358"/>
            <a:ext cx="2385140" cy="1298706"/>
          </a:xfrm>
          <a:custGeom>
            <a:avLst/>
            <a:gdLst>
              <a:gd name="connsiteX0" fmla="*/ 2574846 w 3441152"/>
              <a:gd name="connsiteY0" fmla="*/ 263384 h 1873704"/>
              <a:gd name="connsiteX1" fmla="*/ 1874133 w 3441152"/>
              <a:gd name="connsiteY1" fmla="*/ 933658 h 1873704"/>
              <a:gd name="connsiteX2" fmla="*/ 2574846 w 3441152"/>
              <a:gd name="connsiteY2" fmla="*/ 1610320 h 1873704"/>
              <a:gd name="connsiteX3" fmla="*/ 3130559 w 3441152"/>
              <a:gd name="connsiteY3" fmla="*/ 936852 h 1873704"/>
              <a:gd name="connsiteX4" fmla="*/ 2574846 w 3441152"/>
              <a:gd name="connsiteY4" fmla="*/ 263384 h 1873704"/>
              <a:gd name="connsiteX5" fmla="*/ 736421 w 3441152"/>
              <a:gd name="connsiteY5" fmla="*/ 263384 h 1873704"/>
              <a:gd name="connsiteX6" fmla="*/ 180707 w 3441152"/>
              <a:gd name="connsiteY6" fmla="*/ 936852 h 1873704"/>
              <a:gd name="connsiteX7" fmla="*/ 736421 w 3441152"/>
              <a:gd name="connsiteY7" fmla="*/ 1610320 h 1873704"/>
              <a:gd name="connsiteX8" fmla="*/ 1437133 w 3441152"/>
              <a:gd name="connsiteY8" fmla="*/ 933658 h 1873704"/>
              <a:gd name="connsiteX9" fmla="*/ 736421 w 3441152"/>
              <a:gd name="connsiteY9" fmla="*/ 263384 h 1873704"/>
              <a:gd name="connsiteX10" fmla="*/ 814221 w 3441152"/>
              <a:gd name="connsiteY10" fmla="*/ 0 h 1873704"/>
              <a:gd name="connsiteX11" fmla="*/ 1565019 w 3441152"/>
              <a:gd name="connsiteY11" fmla="*/ 464700 h 1873704"/>
              <a:gd name="connsiteX12" fmla="*/ 1647578 w 3441152"/>
              <a:gd name="connsiteY12" fmla="*/ 579992 h 1873704"/>
              <a:gd name="connsiteX13" fmla="*/ 1737452 w 3441152"/>
              <a:gd name="connsiteY13" fmla="*/ 464700 h 1873704"/>
              <a:gd name="connsiteX14" fmla="*/ 2554780 w 3441152"/>
              <a:gd name="connsiteY14" fmla="*/ 0 h 1873704"/>
              <a:gd name="connsiteX15" fmla="*/ 3441152 w 3441152"/>
              <a:gd name="connsiteY15" fmla="*/ 936852 h 1873704"/>
              <a:gd name="connsiteX16" fmla="*/ 2554780 w 3441152"/>
              <a:gd name="connsiteY16" fmla="*/ 1873704 h 1873704"/>
              <a:gd name="connsiteX17" fmla="*/ 1741148 w 3441152"/>
              <a:gd name="connsiteY17" fmla="*/ 1449804 h 1873704"/>
              <a:gd name="connsiteX18" fmla="*/ 1647578 w 3441152"/>
              <a:gd name="connsiteY18" fmla="*/ 1327386 h 1873704"/>
              <a:gd name="connsiteX19" fmla="*/ 1561624 w 3441152"/>
              <a:gd name="connsiteY19" fmla="*/ 1449804 h 1873704"/>
              <a:gd name="connsiteX20" fmla="*/ 814221 w 3441152"/>
              <a:gd name="connsiteY20" fmla="*/ 1873704 h 1873704"/>
              <a:gd name="connsiteX21" fmla="*/ 0 w 3441152"/>
              <a:gd name="connsiteY21" fmla="*/ 936852 h 1873704"/>
              <a:gd name="connsiteX22" fmla="*/ 814221 w 3441152"/>
              <a:gd name="connsiteY22" fmla="*/ 0 h 187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41152" h="1873704">
                <a:moveTo>
                  <a:pt x="2574846" y="263384"/>
                </a:moveTo>
                <a:cubicBezTo>
                  <a:pt x="2267933" y="263384"/>
                  <a:pt x="1982223" y="651171"/>
                  <a:pt x="1874133" y="933658"/>
                </a:cubicBezTo>
                <a:cubicBezTo>
                  <a:pt x="1987495" y="1292823"/>
                  <a:pt x="2267933" y="1610320"/>
                  <a:pt x="2574846" y="1610320"/>
                </a:cubicBezTo>
                <a:cubicBezTo>
                  <a:pt x="2881758" y="1610320"/>
                  <a:pt x="3130559" y="1308798"/>
                  <a:pt x="3130559" y="936852"/>
                </a:cubicBezTo>
                <a:cubicBezTo>
                  <a:pt x="3130559" y="564907"/>
                  <a:pt x="2881758" y="263384"/>
                  <a:pt x="2574846" y="263384"/>
                </a:cubicBezTo>
                <a:close/>
                <a:moveTo>
                  <a:pt x="736421" y="263384"/>
                </a:moveTo>
                <a:cubicBezTo>
                  <a:pt x="429509" y="263384"/>
                  <a:pt x="180707" y="564907"/>
                  <a:pt x="180707" y="936852"/>
                </a:cubicBezTo>
                <a:cubicBezTo>
                  <a:pt x="180707" y="1308798"/>
                  <a:pt x="429509" y="1610320"/>
                  <a:pt x="736421" y="1610320"/>
                </a:cubicBezTo>
                <a:cubicBezTo>
                  <a:pt x="1043333" y="1610320"/>
                  <a:pt x="1323772" y="1292823"/>
                  <a:pt x="1437133" y="933658"/>
                </a:cubicBezTo>
                <a:cubicBezTo>
                  <a:pt x="1329044" y="651171"/>
                  <a:pt x="1043333" y="263384"/>
                  <a:pt x="736421" y="263384"/>
                </a:cubicBezTo>
                <a:close/>
                <a:moveTo>
                  <a:pt x="814221" y="0"/>
                </a:moveTo>
                <a:cubicBezTo>
                  <a:pt x="1095273" y="0"/>
                  <a:pt x="1364190" y="210721"/>
                  <a:pt x="1565019" y="464700"/>
                </a:cubicBezTo>
                <a:lnTo>
                  <a:pt x="1647578" y="579992"/>
                </a:lnTo>
                <a:lnTo>
                  <a:pt x="1737452" y="464700"/>
                </a:lnTo>
                <a:cubicBezTo>
                  <a:pt x="1956078" y="210721"/>
                  <a:pt x="2248824" y="0"/>
                  <a:pt x="2554780" y="0"/>
                </a:cubicBezTo>
                <a:cubicBezTo>
                  <a:pt x="3044310" y="0"/>
                  <a:pt x="3441152" y="419444"/>
                  <a:pt x="3441152" y="936852"/>
                </a:cubicBezTo>
                <a:cubicBezTo>
                  <a:pt x="3441152" y="1454260"/>
                  <a:pt x="3044310" y="1873704"/>
                  <a:pt x="2554780" y="1873704"/>
                </a:cubicBezTo>
                <a:cubicBezTo>
                  <a:pt x="2248824" y="1873704"/>
                  <a:pt x="1959363" y="1701178"/>
                  <a:pt x="1741148" y="1449804"/>
                </a:cubicBezTo>
                <a:lnTo>
                  <a:pt x="1647578" y="1327386"/>
                </a:lnTo>
                <a:lnTo>
                  <a:pt x="1561624" y="1449804"/>
                </a:lnTo>
                <a:cubicBezTo>
                  <a:pt x="1361172" y="1701178"/>
                  <a:pt x="1095273" y="1873704"/>
                  <a:pt x="814221" y="1873704"/>
                </a:cubicBezTo>
                <a:cubicBezTo>
                  <a:pt x="364539" y="1873704"/>
                  <a:pt x="0" y="1454260"/>
                  <a:pt x="0" y="936852"/>
                </a:cubicBezTo>
                <a:cubicBezTo>
                  <a:pt x="0" y="419444"/>
                  <a:pt x="364539" y="0"/>
                  <a:pt x="814221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4E5FDEB-CC24-0D92-A14E-6C5486FCB51F}"/>
              </a:ext>
            </a:extLst>
          </p:cNvPr>
          <p:cNvSpPr/>
          <p:nvPr/>
        </p:nvSpPr>
        <p:spPr bwMode="auto">
          <a:xfrm>
            <a:off x="6764669" y="3837711"/>
            <a:ext cx="2363350" cy="1298000"/>
          </a:xfrm>
          <a:custGeom>
            <a:avLst/>
            <a:gdLst>
              <a:gd name="connsiteX0" fmla="*/ 2437078 w 3359681"/>
              <a:gd name="connsiteY0" fmla="*/ 337470 h 1845206"/>
              <a:gd name="connsiteX1" fmla="*/ 1851945 w 3359681"/>
              <a:gd name="connsiteY1" fmla="*/ 922603 h 1845206"/>
              <a:gd name="connsiteX2" fmla="*/ 2437078 w 3359681"/>
              <a:gd name="connsiteY2" fmla="*/ 1507736 h 1845206"/>
              <a:gd name="connsiteX3" fmla="*/ 3022211 w 3359681"/>
              <a:gd name="connsiteY3" fmla="*/ 922603 h 1845206"/>
              <a:gd name="connsiteX4" fmla="*/ 2437078 w 3359681"/>
              <a:gd name="connsiteY4" fmla="*/ 337470 h 1845206"/>
              <a:gd name="connsiteX5" fmla="*/ 922603 w 3359681"/>
              <a:gd name="connsiteY5" fmla="*/ 337470 h 1845206"/>
              <a:gd name="connsiteX6" fmla="*/ 337470 w 3359681"/>
              <a:gd name="connsiteY6" fmla="*/ 922603 h 1845206"/>
              <a:gd name="connsiteX7" fmla="*/ 922603 w 3359681"/>
              <a:gd name="connsiteY7" fmla="*/ 1507736 h 1845206"/>
              <a:gd name="connsiteX8" fmla="*/ 1507736 w 3359681"/>
              <a:gd name="connsiteY8" fmla="*/ 922603 h 1845206"/>
              <a:gd name="connsiteX9" fmla="*/ 922603 w 3359681"/>
              <a:gd name="connsiteY9" fmla="*/ 337470 h 1845206"/>
              <a:gd name="connsiteX10" fmla="*/ 922603 w 3359681"/>
              <a:gd name="connsiteY10" fmla="*/ 0 h 1845206"/>
              <a:gd name="connsiteX11" fmla="*/ 1574982 w 3359681"/>
              <a:gd name="connsiteY11" fmla="*/ 270224 h 1845206"/>
              <a:gd name="connsiteX12" fmla="*/ 1679841 w 3359681"/>
              <a:gd name="connsiteY12" fmla="*/ 397314 h 1845206"/>
              <a:gd name="connsiteX13" fmla="*/ 1784699 w 3359681"/>
              <a:gd name="connsiteY13" fmla="*/ 270224 h 1845206"/>
              <a:gd name="connsiteX14" fmla="*/ 2437078 w 3359681"/>
              <a:gd name="connsiteY14" fmla="*/ 0 h 1845206"/>
              <a:gd name="connsiteX15" fmla="*/ 3359681 w 3359681"/>
              <a:gd name="connsiteY15" fmla="*/ 922603 h 1845206"/>
              <a:gd name="connsiteX16" fmla="*/ 2437078 w 3359681"/>
              <a:gd name="connsiteY16" fmla="*/ 1845206 h 1845206"/>
              <a:gd name="connsiteX17" fmla="*/ 1784699 w 3359681"/>
              <a:gd name="connsiteY17" fmla="*/ 1574982 h 1845206"/>
              <a:gd name="connsiteX18" fmla="*/ 1679841 w 3359681"/>
              <a:gd name="connsiteY18" fmla="*/ 1447893 h 1845206"/>
              <a:gd name="connsiteX19" fmla="*/ 1574982 w 3359681"/>
              <a:gd name="connsiteY19" fmla="*/ 1574982 h 1845206"/>
              <a:gd name="connsiteX20" fmla="*/ 922603 w 3359681"/>
              <a:gd name="connsiteY20" fmla="*/ 1845206 h 1845206"/>
              <a:gd name="connsiteX21" fmla="*/ 0 w 3359681"/>
              <a:gd name="connsiteY21" fmla="*/ 922603 h 1845206"/>
              <a:gd name="connsiteX22" fmla="*/ 922603 w 3359681"/>
              <a:gd name="connsiteY22" fmla="*/ 0 h 184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359681" h="1845206">
                <a:moveTo>
                  <a:pt x="2437078" y="337470"/>
                </a:moveTo>
                <a:cubicBezTo>
                  <a:pt x="2113918" y="337470"/>
                  <a:pt x="1851945" y="599443"/>
                  <a:pt x="1851945" y="922603"/>
                </a:cubicBezTo>
                <a:cubicBezTo>
                  <a:pt x="1851945" y="1245763"/>
                  <a:pt x="2113918" y="1507736"/>
                  <a:pt x="2437078" y="1507736"/>
                </a:cubicBezTo>
                <a:cubicBezTo>
                  <a:pt x="2760238" y="1507736"/>
                  <a:pt x="3022211" y="1245763"/>
                  <a:pt x="3022211" y="922603"/>
                </a:cubicBezTo>
                <a:cubicBezTo>
                  <a:pt x="3022211" y="599443"/>
                  <a:pt x="2760238" y="337470"/>
                  <a:pt x="2437078" y="337470"/>
                </a:cubicBezTo>
                <a:close/>
                <a:moveTo>
                  <a:pt x="922603" y="337470"/>
                </a:moveTo>
                <a:cubicBezTo>
                  <a:pt x="599443" y="337470"/>
                  <a:pt x="337470" y="599443"/>
                  <a:pt x="337470" y="922603"/>
                </a:cubicBezTo>
                <a:cubicBezTo>
                  <a:pt x="337470" y="1245763"/>
                  <a:pt x="599443" y="1507736"/>
                  <a:pt x="922603" y="1507736"/>
                </a:cubicBezTo>
                <a:cubicBezTo>
                  <a:pt x="1245763" y="1507736"/>
                  <a:pt x="1507736" y="1245763"/>
                  <a:pt x="1507736" y="922603"/>
                </a:cubicBezTo>
                <a:cubicBezTo>
                  <a:pt x="1507736" y="599443"/>
                  <a:pt x="1245763" y="337470"/>
                  <a:pt x="922603" y="337470"/>
                </a:cubicBezTo>
                <a:close/>
                <a:moveTo>
                  <a:pt x="922603" y="0"/>
                </a:moveTo>
                <a:cubicBezTo>
                  <a:pt x="1177373" y="0"/>
                  <a:pt x="1408024" y="103266"/>
                  <a:pt x="1574982" y="270224"/>
                </a:cubicBezTo>
                <a:lnTo>
                  <a:pt x="1679841" y="397314"/>
                </a:lnTo>
                <a:lnTo>
                  <a:pt x="1784699" y="270224"/>
                </a:lnTo>
                <a:cubicBezTo>
                  <a:pt x="1951658" y="103266"/>
                  <a:pt x="2182308" y="0"/>
                  <a:pt x="2437078" y="0"/>
                </a:cubicBezTo>
                <a:cubicBezTo>
                  <a:pt x="2946618" y="0"/>
                  <a:pt x="3359681" y="413063"/>
                  <a:pt x="3359681" y="922603"/>
                </a:cubicBezTo>
                <a:cubicBezTo>
                  <a:pt x="3359681" y="1432143"/>
                  <a:pt x="2946618" y="1845206"/>
                  <a:pt x="2437078" y="1845206"/>
                </a:cubicBezTo>
                <a:cubicBezTo>
                  <a:pt x="2182308" y="1845206"/>
                  <a:pt x="1951658" y="1741941"/>
                  <a:pt x="1784699" y="1574982"/>
                </a:cubicBezTo>
                <a:lnTo>
                  <a:pt x="1679841" y="1447893"/>
                </a:lnTo>
                <a:lnTo>
                  <a:pt x="1574982" y="1574982"/>
                </a:lnTo>
                <a:cubicBezTo>
                  <a:pt x="1408024" y="1741941"/>
                  <a:pt x="1177373" y="1845206"/>
                  <a:pt x="922603" y="1845206"/>
                </a:cubicBezTo>
                <a:cubicBezTo>
                  <a:pt x="413063" y="1845206"/>
                  <a:pt x="0" y="1432143"/>
                  <a:pt x="0" y="922603"/>
                </a:cubicBezTo>
                <a:cubicBezTo>
                  <a:pt x="0" y="413063"/>
                  <a:pt x="413063" y="0"/>
                  <a:pt x="922603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C8157A34-5E25-5470-2225-2EC8DAA932B6}"/>
              </a:ext>
            </a:extLst>
          </p:cNvPr>
          <p:cNvSpPr/>
          <p:nvPr/>
        </p:nvSpPr>
        <p:spPr bwMode="auto">
          <a:xfrm>
            <a:off x="3760961" y="3920827"/>
            <a:ext cx="2420662" cy="1131768"/>
          </a:xfrm>
          <a:custGeom>
            <a:avLst/>
            <a:gdLst>
              <a:gd name="connsiteX0" fmla="*/ 2795180 w 3679218"/>
              <a:gd name="connsiteY0" fmla="*/ 226679 h 1720200"/>
              <a:gd name="connsiteX1" fmla="*/ 1956390 w 3679218"/>
              <a:gd name="connsiteY1" fmla="*/ 857096 h 1720200"/>
              <a:gd name="connsiteX2" fmla="*/ 2795180 w 3679218"/>
              <a:gd name="connsiteY2" fmla="*/ 1493521 h 1720200"/>
              <a:gd name="connsiteX3" fmla="*/ 3460398 w 3679218"/>
              <a:gd name="connsiteY3" fmla="*/ 860100 h 1720200"/>
              <a:gd name="connsiteX4" fmla="*/ 2795180 w 3679218"/>
              <a:gd name="connsiteY4" fmla="*/ 226679 h 1720200"/>
              <a:gd name="connsiteX5" fmla="*/ 887014 w 3679218"/>
              <a:gd name="connsiteY5" fmla="*/ 226679 h 1720200"/>
              <a:gd name="connsiteX6" fmla="*/ 221796 w 3679218"/>
              <a:gd name="connsiteY6" fmla="*/ 860100 h 1720200"/>
              <a:gd name="connsiteX7" fmla="*/ 887014 w 3679218"/>
              <a:gd name="connsiteY7" fmla="*/ 1493521 h 1720200"/>
              <a:gd name="connsiteX8" fmla="*/ 1725804 w 3679218"/>
              <a:gd name="connsiteY8" fmla="*/ 857096 h 1720200"/>
              <a:gd name="connsiteX9" fmla="*/ 887014 w 3679218"/>
              <a:gd name="connsiteY9" fmla="*/ 226679 h 1720200"/>
              <a:gd name="connsiteX10" fmla="*/ 860102 w 3679218"/>
              <a:gd name="connsiteY10" fmla="*/ 0 h 1720200"/>
              <a:gd name="connsiteX11" fmla="*/ 1771390 w 3679218"/>
              <a:gd name="connsiteY11" fmla="*/ 570068 h 1720200"/>
              <a:gd name="connsiteX12" fmla="*/ 1839609 w 3679218"/>
              <a:gd name="connsiteY12" fmla="*/ 671327 h 1720200"/>
              <a:gd name="connsiteX13" fmla="*/ 1907828 w 3679218"/>
              <a:gd name="connsiteY13" fmla="*/ 570068 h 1720200"/>
              <a:gd name="connsiteX14" fmla="*/ 2819116 w 3679218"/>
              <a:gd name="connsiteY14" fmla="*/ 0 h 1720200"/>
              <a:gd name="connsiteX15" fmla="*/ 3679218 w 3679218"/>
              <a:gd name="connsiteY15" fmla="*/ 860100 h 1720200"/>
              <a:gd name="connsiteX16" fmla="*/ 2819116 w 3679218"/>
              <a:gd name="connsiteY16" fmla="*/ 1720200 h 1720200"/>
              <a:gd name="connsiteX17" fmla="*/ 1911271 w 3679218"/>
              <a:gd name="connsiteY17" fmla="*/ 1184562 h 1720200"/>
              <a:gd name="connsiteX18" fmla="*/ 1839609 w 3679218"/>
              <a:gd name="connsiteY18" fmla="*/ 1069168 h 1720200"/>
              <a:gd name="connsiteX19" fmla="*/ 1767947 w 3679218"/>
              <a:gd name="connsiteY19" fmla="*/ 1184562 h 1720200"/>
              <a:gd name="connsiteX20" fmla="*/ 860102 w 3679218"/>
              <a:gd name="connsiteY20" fmla="*/ 1720200 h 1720200"/>
              <a:gd name="connsiteX21" fmla="*/ 0 w 3679218"/>
              <a:gd name="connsiteY21" fmla="*/ 860100 h 1720200"/>
              <a:gd name="connsiteX22" fmla="*/ 860102 w 3679218"/>
              <a:gd name="connsiteY22" fmla="*/ 0 h 172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679218" h="1720200">
                <a:moveTo>
                  <a:pt x="2795180" y="226679"/>
                </a:moveTo>
                <a:cubicBezTo>
                  <a:pt x="2427790" y="226679"/>
                  <a:pt x="2085779" y="591407"/>
                  <a:pt x="1956390" y="857096"/>
                </a:cubicBezTo>
                <a:cubicBezTo>
                  <a:pt x="2092090" y="1194904"/>
                  <a:pt x="2427790" y="1493521"/>
                  <a:pt x="2795180" y="1493521"/>
                </a:cubicBezTo>
                <a:cubicBezTo>
                  <a:pt x="3162570" y="1493521"/>
                  <a:pt x="3460398" y="1209928"/>
                  <a:pt x="3460398" y="860100"/>
                </a:cubicBezTo>
                <a:cubicBezTo>
                  <a:pt x="3460398" y="510272"/>
                  <a:pt x="3162570" y="226679"/>
                  <a:pt x="2795180" y="226679"/>
                </a:cubicBezTo>
                <a:close/>
                <a:moveTo>
                  <a:pt x="887014" y="226679"/>
                </a:moveTo>
                <a:cubicBezTo>
                  <a:pt x="519624" y="226679"/>
                  <a:pt x="221796" y="510272"/>
                  <a:pt x="221796" y="860100"/>
                </a:cubicBezTo>
                <a:cubicBezTo>
                  <a:pt x="221796" y="1209928"/>
                  <a:pt x="519624" y="1493521"/>
                  <a:pt x="887014" y="1493521"/>
                </a:cubicBezTo>
                <a:cubicBezTo>
                  <a:pt x="1254404" y="1493521"/>
                  <a:pt x="1590104" y="1194904"/>
                  <a:pt x="1725804" y="857096"/>
                </a:cubicBezTo>
                <a:cubicBezTo>
                  <a:pt x="1596415" y="591407"/>
                  <a:pt x="1254404" y="226679"/>
                  <a:pt x="887014" y="226679"/>
                </a:cubicBezTo>
                <a:close/>
                <a:moveTo>
                  <a:pt x="860102" y="0"/>
                </a:moveTo>
                <a:cubicBezTo>
                  <a:pt x="1216368" y="0"/>
                  <a:pt x="1554175" y="278579"/>
                  <a:pt x="1771390" y="570068"/>
                </a:cubicBezTo>
                <a:lnTo>
                  <a:pt x="1839609" y="671327"/>
                </a:lnTo>
                <a:lnTo>
                  <a:pt x="1907828" y="570068"/>
                </a:lnTo>
                <a:cubicBezTo>
                  <a:pt x="2125043" y="278579"/>
                  <a:pt x="2462850" y="0"/>
                  <a:pt x="2819116" y="0"/>
                </a:cubicBezTo>
                <a:cubicBezTo>
                  <a:pt x="3294137" y="0"/>
                  <a:pt x="3679218" y="385081"/>
                  <a:pt x="3679218" y="860100"/>
                </a:cubicBezTo>
                <a:cubicBezTo>
                  <a:pt x="3679218" y="1335120"/>
                  <a:pt x="3294137" y="1720200"/>
                  <a:pt x="2819116" y="1720200"/>
                </a:cubicBezTo>
                <a:cubicBezTo>
                  <a:pt x="2462850" y="1720200"/>
                  <a:pt x="2129633" y="1492117"/>
                  <a:pt x="1911271" y="1184562"/>
                </a:cubicBezTo>
                <a:lnTo>
                  <a:pt x="1839609" y="1069168"/>
                </a:lnTo>
                <a:lnTo>
                  <a:pt x="1767947" y="1184562"/>
                </a:lnTo>
                <a:cubicBezTo>
                  <a:pt x="1549585" y="1492117"/>
                  <a:pt x="1216368" y="1720200"/>
                  <a:pt x="860102" y="1720200"/>
                </a:cubicBezTo>
                <a:cubicBezTo>
                  <a:pt x="385081" y="1720200"/>
                  <a:pt x="0" y="1335120"/>
                  <a:pt x="0" y="860100"/>
                </a:cubicBezTo>
                <a:cubicBezTo>
                  <a:pt x="0" y="385081"/>
                  <a:pt x="385081" y="0"/>
                  <a:pt x="860102" y="0"/>
                </a:cubicBezTo>
                <a:close/>
              </a:path>
            </a:pathLst>
          </a:cu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4CECEB9-5630-15E2-56B5-4BA52BCD8477}"/>
              </a:ext>
            </a:extLst>
          </p:cNvPr>
          <p:cNvSpPr/>
          <p:nvPr/>
        </p:nvSpPr>
        <p:spPr bwMode="auto">
          <a:xfrm>
            <a:off x="830967" y="2283878"/>
            <a:ext cx="2370816" cy="1247556"/>
          </a:xfrm>
          <a:custGeom>
            <a:avLst/>
            <a:gdLst>
              <a:gd name="connsiteX0" fmla="*/ 2743094 w 3731304"/>
              <a:gd name="connsiteY0" fmla="*/ 479790 h 1963464"/>
              <a:gd name="connsiteX1" fmla="*/ 2110181 w 3731304"/>
              <a:gd name="connsiteY1" fmla="*/ 979352 h 1963464"/>
              <a:gd name="connsiteX2" fmla="*/ 2743094 w 3731304"/>
              <a:gd name="connsiteY2" fmla="*/ 1483676 h 1963464"/>
              <a:gd name="connsiteX3" fmla="*/ 3245038 w 3731304"/>
              <a:gd name="connsiteY3" fmla="*/ 981733 h 1963464"/>
              <a:gd name="connsiteX4" fmla="*/ 2743094 w 3731304"/>
              <a:gd name="connsiteY4" fmla="*/ 479790 h 1963464"/>
              <a:gd name="connsiteX5" fmla="*/ 981732 w 3731304"/>
              <a:gd name="connsiteY5" fmla="*/ 479790 h 1963464"/>
              <a:gd name="connsiteX6" fmla="*/ 479788 w 3731304"/>
              <a:gd name="connsiteY6" fmla="*/ 981733 h 1963464"/>
              <a:gd name="connsiteX7" fmla="*/ 981732 w 3731304"/>
              <a:gd name="connsiteY7" fmla="*/ 1483676 h 1963464"/>
              <a:gd name="connsiteX8" fmla="*/ 1614645 w 3731304"/>
              <a:gd name="connsiteY8" fmla="*/ 979352 h 1963464"/>
              <a:gd name="connsiteX9" fmla="*/ 981732 w 3731304"/>
              <a:gd name="connsiteY9" fmla="*/ 479790 h 1963464"/>
              <a:gd name="connsiteX10" fmla="*/ 981732 w 3731304"/>
              <a:gd name="connsiteY10" fmla="*/ 0 h 1963464"/>
              <a:gd name="connsiteX11" fmla="*/ 1795800 w 3731304"/>
              <a:gd name="connsiteY11" fmla="*/ 432836 h 1963464"/>
              <a:gd name="connsiteX12" fmla="*/ 1865652 w 3731304"/>
              <a:gd name="connsiteY12" fmla="*/ 561529 h 1963464"/>
              <a:gd name="connsiteX13" fmla="*/ 1935504 w 3731304"/>
              <a:gd name="connsiteY13" fmla="*/ 432836 h 1963464"/>
              <a:gd name="connsiteX14" fmla="*/ 2749572 w 3731304"/>
              <a:gd name="connsiteY14" fmla="*/ 0 h 1963464"/>
              <a:gd name="connsiteX15" fmla="*/ 3731304 w 3731304"/>
              <a:gd name="connsiteY15" fmla="*/ 981732 h 1963464"/>
              <a:gd name="connsiteX16" fmla="*/ 2749572 w 3731304"/>
              <a:gd name="connsiteY16" fmla="*/ 1963464 h 1963464"/>
              <a:gd name="connsiteX17" fmla="*/ 1935504 w 3731304"/>
              <a:gd name="connsiteY17" fmla="*/ 1530628 h 1963464"/>
              <a:gd name="connsiteX18" fmla="*/ 1865652 w 3731304"/>
              <a:gd name="connsiteY18" fmla="*/ 1401935 h 1963464"/>
              <a:gd name="connsiteX19" fmla="*/ 1795800 w 3731304"/>
              <a:gd name="connsiteY19" fmla="*/ 1530628 h 1963464"/>
              <a:gd name="connsiteX20" fmla="*/ 981732 w 3731304"/>
              <a:gd name="connsiteY20" fmla="*/ 1963464 h 1963464"/>
              <a:gd name="connsiteX21" fmla="*/ 0 w 3731304"/>
              <a:gd name="connsiteY21" fmla="*/ 981732 h 1963464"/>
              <a:gd name="connsiteX22" fmla="*/ 981732 w 3731304"/>
              <a:gd name="connsiteY22" fmla="*/ 0 h 196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31304" h="1963464">
                <a:moveTo>
                  <a:pt x="2743094" y="479790"/>
                </a:moveTo>
                <a:cubicBezTo>
                  <a:pt x="2465878" y="479790"/>
                  <a:pt x="2207812" y="768812"/>
                  <a:pt x="2110181" y="979352"/>
                </a:cubicBezTo>
                <a:cubicBezTo>
                  <a:pt x="2212574" y="1247042"/>
                  <a:pt x="2465878" y="1483676"/>
                  <a:pt x="2743094" y="1483676"/>
                </a:cubicBezTo>
                <a:cubicBezTo>
                  <a:pt x="3020310" y="1483676"/>
                  <a:pt x="3245038" y="1258948"/>
                  <a:pt x="3245038" y="981733"/>
                </a:cubicBezTo>
                <a:cubicBezTo>
                  <a:pt x="3245038" y="704518"/>
                  <a:pt x="3020310" y="479790"/>
                  <a:pt x="2743094" y="479790"/>
                </a:cubicBezTo>
                <a:close/>
                <a:moveTo>
                  <a:pt x="981732" y="479790"/>
                </a:moveTo>
                <a:cubicBezTo>
                  <a:pt x="704516" y="479790"/>
                  <a:pt x="479788" y="704518"/>
                  <a:pt x="479788" y="981733"/>
                </a:cubicBezTo>
                <a:cubicBezTo>
                  <a:pt x="479788" y="1258948"/>
                  <a:pt x="704516" y="1483676"/>
                  <a:pt x="981732" y="1483676"/>
                </a:cubicBezTo>
                <a:cubicBezTo>
                  <a:pt x="1258948" y="1483676"/>
                  <a:pt x="1512252" y="1247042"/>
                  <a:pt x="1614645" y="979352"/>
                </a:cubicBezTo>
                <a:cubicBezTo>
                  <a:pt x="1517014" y="768812"/>
                  <a:pt x="1258948" y="479790"/>
                  <a:pt x="981732" y="479790"/>
                </a:cubicBezTo>
                <a:close/>
                <a:moveTo>
                  <a:pt x="981732" y="0"/>
                </a:moveTo>
                <a:cubicBezTo>
                  <a:pt x="1320605" y="0"/>
                  <a:pt x="1619376" y="171694"/>
                  <a:pt x="1795800" y="432836"/>
                </a:cubicBezTo>
                <a:lnTo>
                  <a:pt x="1865652" y="561529"/>
                </a:lnTo>
                <a:lnTo>
                  <a:pt x="1935504" y="432836"/>
                </a:lnTo>
                <a:cubicBezTo>
                  <a:pt x="2111929" y="171694"/>
                  <a:pt x="2410700" y="0"/>
                  <a:pt x="2749572" y="0"/>
                </a:cubicBezTo>
                <a:cubicBezTo>
                  <a:pt x="3291768" y="0"/>
                  <a:pt x="3731304" y="439536"/>
                  <a:pt x="3731304" y="981732"/>
                </a:cubicBezTo>
                <a:cubicBezTo>
                  <a:pt x="3731304" y="1523928"/>
                  <a:pt x="3291768" y="1963464"/>
                  <a:pt x="2749572" y="1963464"/>
                </a:cubicBezTo>
                <a:cubicBezTo>
                  <a:pt x="2410700" y="1963464"/>
                  <a:pt x="2111929" y="1791770"/>
                  <a:pt x="1935504" y="1530628"/>
                </a:cubicBezTo>
                <a:lnTo>
                  <a:pt x="1865652" y="1401935"/>
                </a:lnTo>
                <a:lnTo>
                  <a:pt x="1795800" y="1530628"/>
                </a:lnTo>
                <a:cubicBezTo>
                  <a:pt x="1619376" y="1791770"/>
                  <a:pt x="1320605" y="1963464"/>
                  <a:pt x="981732" y="1963464"/>
                </a:cubicBezTo>
                <a:cubicBezTo>
                  <a:pt x="439536" y="1963464"/>
                  <a:pt x="0" y="1523928"/>
                  <a:pt x="0" y="981732"/>
                </a:cubicBezTo>
                <a:cubicBezTo>
                  <a:pt x="0" y="439536"/>
                  <a:pt x="439536" y="0"/>
                  <a:pt x="98173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4CDE1E6-9755-302B-5154-F0ED198A58F9}"/>
              </a:ext>
            </a:extLst>
          </p:cNvPr>
          <p:cNvSpPr/>
          <p:nvPr/>
        </p:nvSpPr>
        <p:spPr bwMode="auto">
          <a:xfrm>
            <a:off x="6721195" y="2329162"/>
            <a:ext cx="2391262" cy="1156988"/>
          </a:xfrm>
          <a:custGeom>
            <a:avLst/>
            <a:gdLst>
              <a:gd name="connsiteX0" fmla="*/ 2682089 w 3580900"/>
              <a:gd name="connsiteY0" fmla="*/ 299071 h 1732583"/>
              <a:gd name="connsiteX1" fmla="*/ 1966864 w 3580900"/>
              <a:gd name="connsiteY1" fmla="*/ 863602 h 1732583"/>
              <a:gd name="connsiteX2" fmla="*/ 2682089 w 3580900"/>
              <a:gd name="connsiteY2" fmla="*/ 1433513 h 1732583"/>
              <a:gd name="connsiteX3" fmla="*/ 3249312 w 3580900"/>
              <a:gd name="connsiteY3" fmla="*/ 866292 h 1732583"/>
              <a:gd name="connsiteX4" fmla="*/ 2682089 w 3580900"/>
              <a:gd name="connsiteY4" fmla="*/ 299071 h 1732583"/>
              <a:gd name="connsiteX5" fmla="*/ 897716 w 3580900"/>
              <a:gd name="connsiteY5" fmla="*/ 299071 h 1732583"/>
              <a:gd name="connsiteX6" fmla="*/ 330493 w 3580900"/>
              <a:gd name="connsiteY6" fmla="*/ 866292 h 1732583"/>
              <a:gd name="connsiteX7" fmla="*/ 897716 w 3580900"/>
              <a:gd name="connsiteY7" fmla="*/ 1433513 h 1732583"/>
              <a:gd name="connsiteX8" fmla="*/ 1612941 w 3580900"/>
              <a:gd name="connsiteY8" fmla="*/ 863602 h 1732583"/>
              <a:gd name="connsiteX9" fmla="*/ 897716 w 3580900"/>
              <a:gd name="connsiteY9" fmla="*/ 299071 h 1732583"/>
              <a:gd name="connsiteX10" fmla="*/ 866294 w 3580900"/>
              <a:gd name="connsiteY10" fmla="*/ 0 h 1732583"/>
              <a:gd name="connsiteX11" fmla="*/ 1784142 w 3580900"/>
              <a:gd name="connsiteY11" fmla="*/ 574171 h 1732583"/>
              <a:gd name="connsiteX12" fmla="*/ 1790450 w 3580900"/>
              <a:gd name="connsiteY12" fmla="*/ 583535 h 1732583"/>
              <a:gd name="connsiteX13" fmla="*/ 1796759 w 3580900"/>
              <a:gd name="connsiteY13" fmla="*/ 574171 h 1732583"/>
              <a:gd name="connsiteX14" fmla="*/ 2714607 w 3580900"/>
              <a:gd name="connsiteY14" fmla="*/ 0 h 1732583"/>
              <a:gd name="connsiteX15" fmla="*/ 3580900 w 3580900"/>
              <a:gd name="connsiteY15" fmla="*/ 866292 h 1732583"/>
              <a:gd name="connsiteX16" fmla="*/ 2714607 w 3580900"/>
              <a:gd name="connsiteY16" fmla="*/ 1732583 h 1732583"/>
              <a:gd name="connsiteX17" fmla="*/ 1800226 w 3580900"/>
              <a:gd name="connsiteY17" fmla="*/ 1193089 h 1732583"/>
              <a:gd name="connsiteX18" fmla="*/ 1790450 w 3580900"/>
              <a:gd name="connsiteY18" fmla="*/ 1177348 h 1732583"/>
              <a:gd name="connsiteX19" fmla="*/ 1780675 w 3580900"/>
              <a:gd name="connsiteY19" fmla="*/ 1193089 h 1732583"/>
              <a:gd name="connsiteX20" fmla="*/ 866294 w 3580900"/>
              <a:gd name="connsiteY20" fmla="*/ 1732583 h 1732583"/>
              <a:gd name="connsiteX21" fmla="*/ 0 w 3580900"/>
              <a:gd name="connsiteY21" fmla="*/ 866292 h 1732583"/>
              <a:gd name="connsiteX22" fmla="*/ 866294 w 3580900"/>
              <a:gd name="connsiteY22" fmla="*/ 0 h 173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80900" h="1732583">
                <a:moveTo>
                  <a:pt x="2682089" y="299071"/>
                </a:moveTo>
                <a:cubicBezTo>
                  <a:pt x="2368821" y="299071"/>
                  <a:pt x="2077192" y="625681"/>
                  <a:pt x="1966864" y="863602"/>
                </a:cubicBezTo>
                <a:cubicBezTo>
                  <a:pt x="2082574" y="1166105"/>
                  <a:pt x="2368821" y="1433513"/>
                  <a:pt x="2682089" y="1433513"/>
                </a:cubicBezTo>
                <a:cubicBezTo>
                  <a:pt x="2995358" y="1433513"/>
                  <a:pt x="3249312" y="1179559"/>
                  <a:pt x="3249312" y="866292"/>
                </a:cubicBezTo>
                <a:cubicBezTo>
                  <a:pt x="3249312" y="553025"/>
                  <a:pt x="2995358" y="299071"/>
                  <a:pt x="2682089" y="299071"/>
                </a:cubicBezTo>
                <a:close/>
                <a:moveTo>
                  <a:pt x="897716" y="299071"/>
                </a:moveTo>
                <a:cubicBezTo>
                  <a:pt x="584448" y="299071"/>
                  <a:pt x="330493" y="553025"/>
                  <a:pt x="330493" y="866292"/>
                </a:cubicBezTo>
                <a:cubicBezTo>
                  <a:pt x="330493" y="1179559"/>
                  <a:pt x="584448" y="1433513"/>
                  <a:pt x="897716" y="1433513"/>
                </a:cubicBezTo>
                <a:cubicBezTo>
                  <a:pt x="1210985" y="1433513"/>
                  <a:pt x="1497232" y="1166105"/>
                  <a:pt x="1612941" y="863602"/>
                </a:cubicBezTo>
                <a:cubicBezTo>
                  <a:pt x="1502613" y="625681"/>
                  <a:pt x="1210985" y="299071"/>
                  <a:pt x="897716" y="299071"/>
                </a:cubicBezTo>
                <a:close/>
                <a:moveTo>
                  <a:pt x="866294" y="0"/>
                </a:moveTo>
                <a:cubicBezTo>
                  <a:pt x="1225124" y="0"/>
                  <a:pt x="1565364" y="280584"/>
                  <a:pt x="1784142" y="574171"/>
                </a:cubicBezTo>
                <a:lnTo>
                  <a:pt x="1790450" y="583535"/>
                </a:lnTo>
                <a:lnTo>
                  <a:pt x="1796759" y="574171"/>
                </a:lnTo>
                <a:cubicBezTo>
                  <a:pt x="2015537" y="280584"/>
                  <a:pt x="2355776" y="0"/>
                  <a:pt x="2714607" y="0"/>
                </a:cubicBezTo>
                <a:cubicBezTo>
                  <a:pt x="3193047" y="0"/>
                  <a:pt x="3580900" y="387853"/>
                  <a:pt x="3580900" y="866292"/>
                </a:cubicBezTo>
                <a:cubicBezTo>
                  <a:pt x="3580900" y="1344730"/>
                  <a:pt x="3193047" y="1732583"/>
                  <a:pt x="2714607" y="1732583"/>
                </a:cubicBezTo>
                <a:cubicBezTo>
                  <a:pt x="2355776" y="1732583"/>
                  <a:pt x="2020160" y="1502858"/>
                  <a:pt x="1800226" y="1193089"/>
                </a:cubicBezTo>
                <a:lnTo>
                  <a:pt x="1790450" y="1177348"/>
                </a:lnTo>
                <a:lnTo>
                  <a:pt x="1780675" y="1193089"/>
                </a:lnTo>
                <a:cubicBezTo>
                  <a:pt x="1560741" y="1502858"/>
                  <a:pt x="1225124" y="1732583"/>
                  <a:pt x="866294" y="1732583"/>
                </a:cubicBezTo>
                <a:cubicBezTo>
                  <a:pt x="387853" y="1732583"/>
                  <a:pt x="0" y="1344730"/>
                  <a:pt x="0" y="866292"/>
                </a:cubicBezTo>
                <a:cubicBezTo>
                  <a:pt x="0" y="387853"/>
                  <a:pt x="387853" y="0"/>
                  <a:pt x="866294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EB672A6-3324-0351-E5BA-E2131E4E0298}"/>
              </a:ext>
            </a:extLst>
          </p:cNvPr>
          <p:cNvSpPr/>
          <p:nvPr/>
        </p:nvSpPr>
        <p:spPr bwMode="auto">
          <a:xfrm>
            <a:off x="3798509" y="2295858"/>
            <a:ext cx="2325282" cy="1223596"/>
          </a:xfrm>
          <a:custGeom>
            <a:avLst/>
            <a:gdLst>
              <a:gd name="connsiteX0" fmla="*/ 2779844 w 3731304"/>
              <a:gd name="connsiteY0" fmla="*/ 385671 h 1963464"/>
              <a:gd name="connsiteX1" fmla="*/ 2059110 w 3731304"/>
              <a:gd name="connsiteY1" fmla="*/ 978906 h 1963464"/>
              <a:gd name="connsiteX2" fmla="*/ 2779844 w 3731304"/>
              <a:gd name="connsiteY2" fmla="*/ 1577795 h 1963464"/>
              <a:gd name="connsiteX3" fmla="*/ 3351436 w 3731304"/>
              <a:gd name="connsiteY3" fmla="*/ 981733 h 1963464"/>
              <a:gd name="connsiteX4" fmla="*/ 2779844 w 3731304"/>
              <a:gd name="connsiteY4" fmla="*/ 385671 h 1963464"/>
              <a:gd name="connsiteX5" fmla="*/ 947848 w 3731304"/>
              <a:gd name="connsiteY5" fmla="*/ 385671 h 1963464"/>
              <a:gd name="connsiteX6" fmla="*/ 373391 w 3731304"/>
              <a:gd name="connsiteY6" fmla="*/ 981733 h 1963464"/>
              <a:gd name="connsiteX7" fmla="*/ 947848 w 3731304"/>
              <a:gd name="connsiteY7" fmla="*/ 1577795 h 1963464"/>
              <a:gd name="connsiteX8" fmla="*/ 1672195 w 3731304"/>
              <a:gd name="connsiteY8" fmla="*/ 978906 h 1963464"/>
              <a:gd name="connsiteX9" fmla="*/ 947848 w 3731304"/>
              <a:gd name="connsiteY9" fmla="*/ 385671 h 1963464"/>
              <a:gd name="connsiteX10" fmla="*/ 981732 w 3731304"/>
              <a:gd name="connsiteY10" fmla="*/ 0 h 1963464"/>
              <a:gd name="connsiteX11" fmla="*/ 1795800 w 3731304"/>
              <a:gd name="connsiteY11" fmla="*/ 432836 h 1963464"/>
              <a:gd name="connsiteX12" fmla="*/ 1865652 w 3731304"/>
              <a:gd name="connsiteY12" fmla="*/ 561529 h 1963464"/>
              <a:gd name="connsiteX13" fmla="*/ 1935504 w 3731304"/>
              <a:gd name="connsiteY13" fmla="*/ 432836 h 1963464"/>
              <a:gd name="connsiteX14" fmla="*/ 2749572 w 3731304"/>
              <a:gd name="connsiteY14" fmla="*/ 0 h 1963464"/>
              <a:gd name="connsiteX15" fmla="*/ 3731304 w 3731304"/>
              <a:gd name="connsiteY15" fmla="*/ 981732 h 1963464"/>
              <a:gd name="connsiteX16" fmla="*/ 2749572 w 3731304"/>
              <a:gd name="connsiteY16" fmla="*/ 1963464 h 1963464"/>
              <a:gd name="connsiteX17" fmla="*/ 1935504 w 3731304"/>
              <a:gd name="connsiteY17" fmla="*/ 1530628 h 1963464"/>
              <a:gd name="connsiteX18" fmla="*/ 1865652 w 3731304"/>
              <a:gd name="connsiteY18" fmla="*/ 1401935 h 1963464"/>
              <a:gd name="connsiteX19" fmla="*/ 1795800 w 3731304"/>
              <a:gd name="connsiteY19" fmla="*/ 1530628 h 1963464"/>
              <a:gd name="connsiteX20" fmla="*/ 981732 w 3731304"/>
              <a:gd name="connsiteY20" fmla="*/ 1963464 h 1963464"/>
              <a:gd name="connsiteX21" fmla="*/ 0 w 3731304"/>
              <a:gd name="connsiteY21" fmla="*/ 981732 h 1963464"/>
              <a:gd name="connsiteX22" fmla="*/ 981732 w 3731304"/>
              <a:gd name="connsiteY22" fmla="*/ 0 h 196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731304" h="1963464">
                <a:moveTo>
                  <a:pt x="2779844" y="385671"/>
                </a:moveTo>
                <a:cubicBezTo>
                  <a:pt x="2464162" y="385671"/>
                  <a:pt x="2170288" y="728887"/>
                  <a:pt x="2059110" y="978906"/>
                </a:cubicBezTo>
                <a:cubicBezTo>
                  <a:pt x="2175711" y="1296790"/>
                  <a:pt x="2464162" y="1577795"/>
                  <a:pt x="2779844" y="1577795"/>
                </a:cubicBezTo>
                <a:cubicBezTo>
                  <a:pt x="3095526" y="1577795"/>
                  <a:pt x="3351436" y="1310929"/>
                  <a:pt x="3351436" y="981733"/>
                </a:cubicBezTo>
                <a:cubicBezTo>
                  <a:pt x="3351436" y="652538"/>
                  <a:pt x="3095526" y="385671"/>
                  <a:pt x="2779844" y="385671"/>
                </a:cubicBezTo>
                <a:close/>
                <a:moveTo>
                  <a:pt x="947848" y="385671"/>
                </a:moveTo>
                <a:cubicBezTo>
                  <a:pt x="630584" y="385671"/>
                  <a:pt x="373391" y="652538"/>
                  <a:pt x="373391" y="981733"/>
                </a:cubicBezTo>
                <a:cubicBezTo>
                  <a:pt x="373391" y="1310929"/>
                  <a:pt x="630584" y="1577795"/>
                  <a:pt x="947848" y="1577795"/>
                </a:cubicBezTo>
                <a:cubicBezTo>
                  <a:pt x="1265112" y="1577795"/>
                  <a:pt x="1555010" y="1296790"/>
                  <a:pt x="1672195" y="978906"/>
                </a:cubicBezTo>
                <a:cubicBezTo>
                  <a:pt x="1560460" y="728887"/>
                  <a:pt x="1265112" y="385671"/>
                  <a:pt x="947848" y="385671"/>
                </a:cubicBezTo>
                <a:close/>
                <a:moveTo>
                  <a:pt x="981732" y="0"/>
                </a:moveTo>
                <a:cubicBezTo>
                  <a:pt x="1320605" y="0"/>
                  <a:pt x="1619376" y="171694"/>
                  <a:pt x="1795800" y="432836"/>
                </a:cubicBezTo>
                <a:lnTo>
                  <a:pt x="1865652" y="561529"/>
                </a:lnTo>
                <a:lnTo>
                  <a:pt x="1935504" y="432836"/>
                </a:lnTo>
                <a:cubicBezTo>
                  <a:pt x="2111929" y="171694"/>
                  <a:pt x="2410700" y="0"/>
                  <a:pt x="2749572" y="0"/>
                </a:cubicBezTo>
                <a:cubicBezTo>
                  <a:pt x="3291768" y="0"/>
                  <a:pt x="3731304" y="439536"/>
                  <a:pt x="3731304" y="981732"/>
                </a:cubicBezTo>
                <a:cubicBezTo>
                  <a:pt x="3731304" y="1523928"/>
                  <a:pt x="3291768" y="1963464"/>
                  <a:pt x="2749572" y="1963464"/>
                </a:cubicBezTo>
                <a:cubicBezTo>
                  <a:pt x="2410700" y="1963464"/>
                  <a:pt x="2111929" y="1791770"/>
                  <a:pt x="1935504" y="1530628"/>
                </a:cubicBezTo>
                <a:lnTo>
                  <a:pt x="1865652" y="1401935"/>
                </a:lnTo>
                <a:lnTo>
                  <a:pt x="1795800" y="1530628"/>
                </a:lnTo>
                <a:cubicBezTo>
                  <a:pt x="1619376" y="1791770"/>
                  <a:pt x="1320605" y="1963464"/>
                  <a:pt x="981732" y="1963464"/>
                </a:cubicBezTo>
                <a:cubicBezTo>
                  <a:pt x="439536" y="1963464"/>
                  <a:pt x="0" y="1523928"/>
                  <a:pt x="0" y="981732"/>
                </a:cubicBezTo>
                <a:cubicBezTo>
                  <a:pt x="0" y="439536"/>
                  <a:pt x="439536" y="0"/>
                  <a:pt x="98173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036470C-300C-802D-86D1-D66B1B2EC0EB}"/>
              </a:ext>
            </a:extLst>
          </p:cNvPr>
          <p:cNvSpPr/>
          <p:nvPr/>
        </p:nvSpPr>
        <p:spPr bwMode="auto">
          <a:xfrm>
            <a:off x="831544" y="5208958"/>
            <a:ext cx="2385140" cy="1298706"/>
          </a:xfrm>
          <a:custGeom>
            <a:avLst/>
            <a:gdLst>
              <a:gd name="connsiteX0" fmla="*/ 2574846 w 3441152"/>
              <a:gd name="connsiteY0" fmla="*/ 263384 h 1873704"/>
              <a:gd name="connsiteX1" fmla="*/ 1874133 w 3441152"/>
              <a:gd name="connsiteY1" fmla="*/ 933658 h 1873704"/>
              <a:gd name="connsiteX2" fmla="*/ 2574846 w 3441152"/>
              <a:gd name="connsiteY2" fmla="*/ 1610320 h 1873704"/>
              <a:gd name="connsiteX3" fmla="*/ 3130559 w 3441152"/>
              <a:gd name="connsiteY3" fmla="*/ 936852 h 1873704"/>
              <a:gd name="connsiteX4" fmla="*/ 2574846 w 3441152"/>
              <a:gd name="connsiteY4" fmla="*/ 263384 h 1873704"/>
              <a:gd name="connsiteX5" fmla="*/ 736421 w 3441152"/>
              <a:gd name="connsiteY5" fmla="*/ 263384 h 1873704"/>
              <a:gd name="connsiteX6" fmla="*/ 180707 w 3441152"/>
              <a:gd name="connsiteY6" fmla="*/ 936852 h 1873704"/>
              <a:gd name="connsiteX7" fmla="*/ 736421 w 3441152"/>
              <a:gd name="connsiteY7" fmla="*/ 1610320 h 1873704"/>
              <a:gd name="connsiteX8" fmla="*/ 1437133 w 3441152"/>
              <a:gd name="connsiteY8" fmla="*/ 933658 h 1873704"/>
              <a:gd name="connsiteX9" fmla="*/ 736421 w 3441152"/>
              <a:gd name="connsiteY9" fmla="*/ 263384 h 1873704"/>
              <a:gd name="connsiteX10" fmla="*/ 814221 w 3441152"/>
              <a:gd name="connsiteY10" fmla="*/ 0 h 1873704"/>
              <a:gd name="connsiteX11" fmla="*/ 1565019 w 3441152"/>
              <a:gd name="connsiteY11" fmla="*/ 464700 h 1873704"/>
              <a:gd name="connsiteX12" fmla="*/ 1647578 w 3441152"/>
              <a:gd name="connsiteY12" fmla="*/ 579992 h 1873704"/>
              <a:gd name="connsiteX13" fmla="*/ 1737452 w 3441152"/>
              <a:gd name="connsiteY13" fmla="*/ 464700 h 1873704"/>
              <a:gd name="connsiteX14" fmla="*/ 2554780 w 3441152"/>
              <a:gd name="connsiteY14" fmla="*/ 0 h 1873704"/>
              <a:gd name="connsiteX15" fmla="*/ 3441152 w 3441152"/>
              <a:gd name="connsiteY15" fmla="*/ 936852 h 1873704"/>
              <a:gd name="connsiteX16" fmla="*/ 2554780 w 3441152"/>
              <a:gd name="connsiteY16" fmla="*/ 1873704 h 1873704"/>
              <a:gd name="connsiteX17" fmla="*/ 1741148 w 3441152"/>
              <a:gd name="connsiteY17" fmla="*/ 1449804 h 1873704"/>
              <a:gd name="connsiteX18" fmla="*/ 1647578 w 3441152"/>
              <a:gd name="connsiteY18" fmla="*/ 1327386 h 1873704"/>
              <a:gd name="connsiteX19" fmla="*/ 1561624 w 3441152"/>
              <a:gd name="connsiteY19" fmla="*/ 1449804 h 1873704"/>
              <a:gd name="connsiteX20" fmla="*/ 814221 w 3441152"/>
              <a:gd name="connsiteY20" fmla="*/ 1873704 h 1873704"/>
              <a:gd name="connsiteX21" fmla="*/ 0 w 3441152"/>
              <a:gd name="connsiteY21" fmla="*/ 936852 h 1873704"/>
              <a:gd name="connsiteX22" fmla="*/ 814221 w 3441152"/>
              <a:gd name="connsiteY22" fmla="*/ 0 h 187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41152" h="1873704">
                <a:moveTo>
                  <a:pt x="2574846" y="263384"/>
                </a:moveTo>
                <a:cubicBezTo>
                  <a:pt x="2267933" y="263384"/>
                  <a:pt x="1982223" y="651171"/>
                  <a:pt x="1874133" y="933658"/>
                </a:cubicBezTo>
                <a:cubicBezTo>
                  <a:pt x="1987495" y="1292823"/>
                  <a:pt x="2267933" y="1610320"/>
                  <a:pt x="2574846" y="1610320"/>
                </a:cubicBezTo>
                <a:cubicBezTo>
                  <a:pt x="2881758" y="1610320"/>
                  <a:pt x="3130559" y="1308798"/>
                  <a:pt x="3130559" y="936852"/>
                </a:cubicBezTo>
                <a:cubicBezTo>
                  <a:pt x="3130559" y="564907"/>
                  <a:pt x="2881758" y="263384"/>
                  <a:pt x="2574846" y="263384"/>
                </a:cubicBezTo>
                <a:close/>
                <a:moveTo>
                  <a:pt x="736421" y="263384"/>
                </a:moveTo>
                <a:cubicBezTo>
                  <a:pt x="429509" y="263384"/>
                  <a:pt x="180707" y="564907"/>
                  <a:pt x="180707" y="936852"/>
                </a:cubicBezTo>
                <a:cubicBezTo>
                  <a:pt x="180707" y="1308798"/>
                  <a:pt x="429509" y="1610320"/>
                  <a:pt x="736421" y="1610320"/>
                </a:cubicBezTo>
                <a:cubicBezTo>
                  <a:pt x="1043333" y="1610320"/>
                  <a:pt x="1323772" y="1292823"/>
                  <a:pt x="1437133" y="933658"/>
                </a:cubicBezTo>
                <a:cubicBezTo>
                  <a:pt x="1329044" y="651171"/>
                  <a:pt x="1043333" y="263384"/>
                  <a:pt x="736421" y="263384"/>
                </a:cubicBezTo>
                <a:close/>
                <a:moveTo>
                  <a:pt x="814221" y="0"/>
                </a:moveTo>
                <a:cubicBezTo>
                  <a:pt x="1095273" y="0"/>
                  <a:pt x="1364190" y="210721"/>
                  <a:pt x="1565019" y="464700"/>
                </a:cubicBezTo>
                <a:lnTo>
                  <a:pt x="1647578" y="579992"/>
                </a:lnTo>
                <a:lnTo>
                  <a:pt x="1737452" y="464700"/>
                </a:lnTo>
                <a:cubicBezTo>
                  <a:pt x="1956078" y="210721"/>
                  <a:pt x="2248824" y="0"/>
                  <a:pt x="2554780" y="0"/>
                </a:cubicBezTo>
                <a:cubicBezTo>
                  <a:pt x="3044310" y="0"/>
                  <a:pt x="3441152" y="419444"/>
                  <a:pt x="3441152" y="936852"/>
                </a:cubicBezTo>
                <a:cubicBezTo>
                  <a:pt x="3441152" y="1454260"/>
                  <a:pt x="3044310" y="1873704"/>
                  <a:pt x="2554780" y="1873704"/>
                </a:cubicBezTo>
                <a:cubicBezTo>
                  <a:pt x="2248824" y="1873704"/>
                  <a:pt x="1959363" y="1701178"/>
                  <a:pt x="1741148" y="1449804"/>
                </a:cubicBezTo>
                <a:lnTo>
                  <a:pt x="1647578" y="1327386"/>
                </a:lnTo>
                <a:lnTo>
                  <a:pt x="1561624" y="1449804"/>
                </a:lnTo>
                <a:cubicBezTo>
                  <a:pt x="1361172" y="1701178"/>
                  <a:pt x="1095273" y="1873704"/>
                  <a:pt x="814221" y="1873704"/>
                </a:cubicBezTo>
                <a:cubicBezTo>
                  <a:pt x="364539" y="1873704"/>
                  <a:pt x="0" y="1454260"/>
                  <a:pt x="0" y="936852"/>
                </a:cubicBezTo>
                <a:cubicBezTo>
                  <a:pt x="0" y="419444"/>
                  <a:pt x="364539" y="0"/>
                  <a:pt x="81422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1BE764B-29D7-BFE7-7D52-D9A5E9B04137}"/>
              </a:ext>
            </a:extLst>
          </p:cNvPr>
          <p:cNvSpPr/>
          <p:nvPr/>
        </p:nvSpPr>
        <p:spPr bwMode="auto">
          <a:xfrm>
            <a:off x="6764669" y="5209311"/>
            <a:ext cx="2363350" cy="1298000"/>
          </a:xfrm>
          <a:custGeom>
            <a:avLst/>
            <a:gdLst>
              <a:gd name="connsiteX0" fmla="*/ 2437078 w 3359681"/>
              <a:gd name="connsiteY0" fmla="*/ 337470 h 1845206"/>
              <a:gd name="connsiteX1" fmla="*/ 1851945 w 3359681"/>
              <a:gd name="connsiteY1" fmla="*/ 922603 h 1845206"/>
              <a:gd name="connsiteX2" fmla="*/ 2437078 w 3359681"/>
              <a:gd name="connsiteY2" fmla="*/ 1507736 h 1845206"/>
              <a:gd name="connsiteX3" fmla="*/ 3022211 w 3359681"/>
              <a:gd name="connsiteY3" fmla="*/ 922603 h 1845206"/>
              <a:gd name="connsiteX4" fmla="*/ 2437078 w 3359681"/>
              <a:gd name="connsiteY4" fmla="*/ 337470 h 1845206"/>
              <a:gd name="connsiteX5" fmla="*/ 922603 w 3359681"/>
              <a:gd name="connsiteY5" fmla="*/ 337470 h 1845206"/>
              <a:gd name="connsiteX6" fmla="*/ 337470 w 3359681"/>
              <a:gd name="connsiteY6" fmla="*/ 922603 h 1845206"/>
              <a:gd name="connsiteX7" fmla="*/ 922603 w 3359681"/>
              <a:gd name="connsiteY7" fmla="*/ 1507736 h 1845206"/>
              <a:gd name="connsiteX8" fmla="*/ 1507736 w 3359681"/>
              <a:gd name="connsiteY8" fmla="*/ 922603 h 1845206"/>
              <a:gd name="connsiteX9" fmla="*/ 922603 w 3359681"/>
              <a:gd name="connsiteY9" fmla="*/ 337470 h 1845206"/>
              <a:gd name="connsiteX10" fmla="*/ 922603 w 3359681"/>
              <a:gd name="connsiteY10" fmla="*/ 0 h 1845206"/>
              <a:gd name="connsiteX11" fmla="*/ 1574982 w 3359681"/>
              <a:gd name="connsiteY11" fmla="*/ 270224 h 1845206"/>
              <a:gd name="connsiteX12" fmla="*/ 1679841 w 3359681"/>
              <a:gd name="connsiteY12" fmla="*/ 397314 h 1845206"/>
              <a:gd name="connsiteX13" fmla="*/ 1784699 w 3359681"/>
              <a:gd name="connsiteY13" fmla="*/ 270224 h 1845206"/>
              <a:gd name="connsiteX14" fmla="*/ 2437078 w 3359681"/>
              <a:gd name="connsiteY14" fmla="*/ 0 h 1845206"/>
              <a:gd name="connsiteX15" fmla="*/ 3359681 w 3359681"/>
              <a:gd name="connsiteY15" fmla="*/ 922603 h 1845206"/>
              <a:gd name="connsiteX16" fmla="*/ 2437078 w 3359681"/>
              <a:gd name="connsiteY16" fmla="*/ 1845206 h 1845206"/>
              <a:gd name="connsiteX17" fmla="*/ 1784699 w 3359681"/>
              <a:gd name="connsiteY17" fmla="*/ 1574982 h 1845206"/>
              <a:gd name="connsiteX18" fmla="*/ 1679841 w 3359681"/>
              <a:gd name="connsiteY18" fmla="*/ 1447893 h 1845206"/>
              <a:gd name="connsiteX19" fmla="*/ 1574982 w 3359681"/>
              <a:gd name="connsiteY19" fmla="*/ 1574982 h 1845206"/>
              <a:gd name="connsiteX20" fmla="*/ 922603 w 3359681"/>
              <a:gd name="connsiteY20" fmla="*/ 1845206 h 1845206"/>
              <a:gd name="connsiteX21" fmla="*/ 0 w 3359681"/>
              <a:gd name="connsiteY21" fmla="*/ 922603 h 1845206"/>
              <a:gd name="connsiteX22" fmla="*/ 922603 w 3359681"/>
              <a:gd name="connsiteY22" fmla="*/ 0 h 184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359681" h="1845206">
                <a:moveTo>
                  <a:pt x="2437078" y="337470"/>
                </a:moveTo>
                <a:cubicBezTo>
                  <a:pt x="2113918" y="337470"/>
                  <a:pt x="1851945" y="599443"/>
                  <a:pt x="1851945" y="922603"/>
                </a:cubicBezTo>
                <a:cubicBezTo>
                  <a:pt x="1851945" y="1245763"/>
                  <a:pt x="2113918" y="1507736"/>
                  <a:pt x="2437078" y="1507736"/>
                </a:cubicBezTo>
                <a:cubicBezTo>
                  <a:pt x="2760238" y="1507736"/>
                  <a:pt x="3022211" y="1245763"/>
                  <a:pt x="3022211" y="922603"/>
                </a:cubicBezTo>
                <a:cubicBezTo>
                  <a:pt x="3022211" y="599443"/>
                  <a:pt x="2760238" y="337470"/>
                  <a:pt x="2437078" y="337470"/>
                </a:cubicBezTo>
                <a:close/>
                <a:moveTo>
                  <a:pt x="922603" y="337470"/>
                </a:moveTo>
                <a:cubicBezTo>
                  <a:pt x="599443" y="337470"/>
                  <a:pt x="337470" y="599443"/>
                  <a:pt x="337470" y="922603"/>
                </a:cubicBezTo>
                <a:cubicBezTo>
                  <a:pt x="337470" y="1245763"/>
                  <a:pt x="599443" y="1507736"/>
                  <a:pt x="922603" y="1507736"/>
                </a:cubicBezTo>
                <a:cubicBezTo>
                  <a:pt x="1245763" y="1507736"/>
                  <a:pt x="1507736" y="1245763"/>
                  <a:pt x="1507736" y="922603"/>
                </a:cubicBezTo>
                <a:cubicBezTo>
                  <a:pt x="1507736" y="599443"/>
                  <a:pt x="1245763" y="337470"/>
                  <a:pt x="922603" y="337470"/>
                </a:cubicBezTo>
                <a:close/>
                <a:moveTo>
                  <a:pt x="922603" y="0"/>
                </a:moveTo>
                <a:cubicBezTo>
                  <a:pt x="1177373" y="0"/>
                  <a:pt x="1408024" y="103266"/>
                  <a:pt x="1574982" y="270224"/>
                </a:cubicBezTo>
                <a:lnTo>
                  <a:pt x="1679841" y="397314"/>
                </a:lnTo>
                <a:lnTo>
                  <a:pt x="1784699" y="270224"/>
                </a:lnTo>
                <a:cubicBezTo>
                  <a:pt x="1951658" y="103266"/>
                  <a:pt x="2182308" y="0"/>
                  <a:pt x="2437078" y="0"/>
                </a:cubicBezTo>
                <a:cubicBezTo>
                  <a:pt x="2946618" y="0"/>
                  <a:pt x="3359681" y="413063"/>
                  <a:pt x="3359681" y="922603"/>
                </a:cubicBezTo>
                <a:cubicBezTo>
                  <a:pt x="3359681" y="1432143"/>
                  <a:pt x="2946618" y="1845206"/>
                  <a:pt x="2437078" y="1845206"/>
                </a:cubicBezTo>
                <a:cubicBezTo>
                  <a:pt x="2182308" y="1845206"/>
                  <a:pt x="1951658" y="1741941"/>
                  <a:pt x="1784699" y="1574982"/>
                </a:cubicBezTo>
                <a:lnTo>
                  <a:pt x="1679841" y="1447893"/>
                </a:lnTo>
                <a:lnTo>
                  <a:pt x="1574982" y="1574982"/>
                </a:lnTo>
                <a:cubicBezTo>
                  <a:pt x="1408024" y="1741941"/>
                  <a:pt x="1177373" y="1845206"/>
                  <a:pt x="922603" y="1845206"/>
                </a:cubicBezTo>
                <a:cubicBezTo>
                  <a:pt x="413063" y="1845206"/>
                  <a:pt x="0" y="1432143"/>
                  <a:pt x="0" y="922603"/>
                </a:cubicBezTo>
                <a:cubicBezTo>
                  <a:pt x="0" y="413063"/>
                  <a:pt x="413063" y="0"/>
                  <a:pt x="9226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88557456-C272-5518-3793-5DEB8374846B}"/>
              </a:ext>
            </a:extLst>
          </p:cNvPr>
          <p:cNvSpPr/>
          <p:nvPr/>
        </p:nvSpPr>
        <p:spPr bwMode="auto">
          <a:xfrm>
            <a:off x="3760961" y="5292427"/>
            <a:ext cx="2420662" cy="1131768"/>
          </a:xfrm>
          <a:custGeom>
            <a:avLst/>
            <a:gdLst>
              <a:gd name="connsiteX0" fmla="*/ 2795180 w 3679218"/>
              <a:gd name="connsiteY0" fmla="*/ 226679 h 1720200"/>
              <a:gd name="connsiteX1" fmla="*/ 1956390 w 3679218"/>
              <a:gd name="connsiteY1" fmla="*/ 857096 h 1720200"/>
              <a:gd name="connsiteX2" fmla="*/ 2795180 w 3679218"/>
              <a:gd name="connsiteY2" fmla="*/ 1493521 h 1720200"/>
              <a:gd name="connsiteX3" fmla="*/ 3460398 w 3679218"/>
              <a:gd name="connsiteY3" fmla="*/ 860100 h 1720200"/>
              <a:gd name="connsiteX4" fmla="*/ 2795180 w 3679218"/>
              <a:gd name="connsiteY4" fmla="*/ 226679 h 1720200"/>
              <a:gd name="connsiteX5" fmla="*/ 887014 w 3679218"/>
              <a:gd name="connsiteY5" fmla="*/ 226679 h 1720200"/>
              <a:gd name="connsiteX6" fmla="*/ 221796 w 3679218"/>
              <a:gd name="connsiteY6" fmla="*/ 860100 h 1720200"/>
              <a:gd name="connsiteX7" fmla="*/ 887014 w 3679218"/>
              <a:gd name="connsiteY7" fmla="*/ 1493521 h 1720200"/>
              <a:gd name="connsiteX8" fmla="*/ 1725804 w 3679218"/>
              <a:gd name="connsiteY8" fmla="*/ 857096 h 1720200"/>
              <a:gd name="connsiteX9" fmla="*/ 887014 w 3679218"/>
              <a:gd name="connsiteY9" fmla="*/ 226679 h 1720200"/>
              <a:gd name="connsiteX10" fmla="*/ 860102 w 3679218"/>
              <a:gd name="connsiteY10" fmla="*/ 0 h 1720200"/>
              <a:gd name="connsiteX11" fmla="*/ 1771390 w 3679218"/>
              <a:gd name="connsiteY11" fmla="*/ 570068 h 1720200"/>
              <a:gd name="connsiteX12" fmla="*/ 1839609 w 3679218"/>
              <a:gd name="connsiteY12" fmla="*/ 671327 h 1720200"/>
              <a:gd name="connsiteX13" fmla="*/ 1907828 w 3679218"/>
              <a:gd name="connsiteY13" fmla="*/ 570068 h 1720200"/>
              <a:gd name="connsiteX14" fmla="*/ 2819116 w 3679218"/>
              <a:gd name="connsiteY14" fmla="*/ 0 h 1720200"/>
              <a:gd name="connsiteX15" fmla="*/ 3679218 w 3679218"/>
              <a:gd name="connsiteY15" fmla="*/ 860100 h 1720200"/>
              <a:gd name="connsiteX16" fmla="*/ 2819116 w 3679218"/>
              <a:gd name="connsiteY16" fmla="*/ 1720200 h 1720200"/>
              <a:gd name="connsiteX17" fmla="*/ 1911271 w 3679218"/>
              <a:gd name="connsiteY17" fmla="*/ 1184562 h 1720200"/>
              <a:gd name="connsiteX18" fmla="*/ 1839609 w 3679218"/>
              <a:gd name="connsiteY18" fmla="*/ 1069168 h 1720200"/>
              <a:gd name="connsiteX19" fmla="*/ 1767947 w 3679218"/>
              <a:gd name="connsiteY19" fmla="*/ 1184562 h 1720200"/>
              <a:gd name="connsiteX20" fmla="*/ 860102 w 3679218"/>
              <a:gd name="connsiteY20" fmla="*/ 1720200 h 1720200"/>
              <a:gd name="connsiteX21" fmla="*/ 0 w 3679218"/>
              <a:gd name="connsiteY21" fmla="*/ 860100 h 1720200"/>
              <a:gd name="connsiteX22" fmla="*/ 860102 w 3679218"/>
              <a:gd name="connsiteY22" fmla="*/ 0 h 172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679218" h="1720200">
                <a:moveTo>
                  <a:pt x="2795180" y="226679"/>
                </a:moveTo>
                <a:cubicBezTo>
                  <a:pt x="2427790" y="226679"/>
                  <a:pt x="2085779" y="591407"/>
                  <a:pt x="1956390" y="857096"/>
                </a:cubicBezTo>
                <a:cubicBezTo>
                  <a:pt x="2092090" y="1194904"/>
                  <a:pt x="2427790" y="1493521"/>
                  <a:pt x="2795180" y="1493521"/>
                </a:cubicBezTo>
                <a:cubicBezTo>
                  <a:pt x="3162570" y="1493521"/>
                  <a:pt x="3460398" y="1209928"/>
                  <a:pt x="3460398" y="860100"/>
                </a:cubicBezTo>
                <a:cubicBezTo>
                  <a:pt x="3460398" y="510272"/>
                  <a:pt x="3162570" y="226679"/>
                  <a:pt x="2795180" y="226679"/>
                </a:cubicBezTo>
                <a:close/>
                <a:moveTo>
                  <a:pt x="887014" y="226679"/>
                </a:moveTo>
                <a:cubicBezTo>
                  <a:pt x="519624" y="226679"/>
                  <a:pt x="221796" y="510272"/>
                  <a:pt x="221796" y="860100"/>
                </a:cubicBezTo>
                <a:cubicBezTo>
                  <a:pt x="221796" y="1209928"/>
                  <a:pt x="519624" y="1493521"/>
                  <a:pt x="887014" y="1493521"/>
                </a:cubicBezTo>
                <a:cubicBezTo>
                  <a:pt x="1254404" y="1493521"/>
                  <a:pt x="1590104" y="1194904"/>
                  <a:pt x="1725804" y="857096"/>
                </a:cubicBezTo>
                <a:cubicBezTo>
                  <a:pt x="1596415" y="591407"/>
                  <a:pt x="1254404" y="226679"/>
                  <a:pt x="887014" y="226679"/>
                </a:cubicBezTo>
                <a:close/>
                <a:moveTo>
                  <a:pt x="860102" y="0"/>
                </a:moveTo>
                <a:cubicBezTo>
                  <a:pt x="1216368" y="0"/>
                  <a:pt x="1554175" y="278579"/>
                  <a:pt x="1771390" y="570068"/>
                </a:cubicBezTo>
                <a:lnTo>
                  <a:pt x="1839609" y="671327"/>
                </a:lnTo>
                <a:lnTo>
                  <a:pt x="1907828" y="570068"/>
                </a:lnTo>
                <a:cubicBezTo>
                  <a:pt x="2125043" y="278579"/>
                  <a:pt x="2462850" y="0"/>
                  <a:pt x="2819116" y="0"/>
                </a:cubicBezTo>
                <a:cubicBezTo>
                  <a:pt x="3294137" y="0"/>
                  <a:pt x="3679218" y="385081"/>
                  <a:pt x="3679218" y="860100"/>
                </a:cubicBezTo>
                <a:cubicBezTo>
                  <a:pt x="3679218" y="1335120"/>
                  <a:pt x="3294137" y="1720200"/>
                  <a:pt x="2819116" y="1720200"/>
                </a:cubicBezTo>
                <a:cubicBezTo>
                  <a:pt x="2462850" y="1720200"/>
                  <a:pt x="2129633" y="1492117"/>
                  <a:pt x="1911271" y="1184562"/>
                </a:cubicBezTo>
                <a:lnTo>
                  <a:pt x="1839609" y="1069168"/>
                </a:lnTo>
                <a:lnTo>
                  <a:pt x="1767947" y="1184562"/>
                </a:lnTo>
                <a:cubicBezTo>
                  <a:pt x="1549585" y="1492117"/>
                  <a:pt x="1216368" y="1720200"/>
                  <a:pt x="860102" y="1720200"/>
                </a:cubicBezTo>
                <a:cubicBezTo>
                  <a:pt x="385081" y="1720200"/>
                  <a:pt x="0" y="1335120"/>
                  <a:pt x="0" y="860100"/>
                </a:cubicBezTo>
                <a:cubicBezTo>
                  <a:pt x="0" y="385081"/>
                  <a:pt x="385081" y="0"/>
                  <a:pt x="86010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7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∞（無限大）図形／線図形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63F2699-5ED0-B4AC-7D30-176DBF08D28A}"/>
              </a:ext>
            </a:extLst>
          </p:cNvPr>
          <p:cNvSpPr/>
          <p:nvPr/>
        </p:nvSpPr>
        <p:spPr bwMode="auto">
          <a:xfrm>
            <a:off x="872021" y="3930208"/>
            <a:ext cx="2311307" cy="1021388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1214" h="2028901">
                <a:moveTo>
                  <a:pt x="1057421" y="76"/>
                </a:moveTo>
                <a:cubicBezTo>
                  <a:pt x="413689" y="-7068"/>
                  <a:pt x="8877" y="491408"/>
                  <a:pt x="146" y="1014489"/>
                </a:cubicBezTo>
                <a:cubicBezTo>
                  <a:pt x="-8585" y="1537570"/>
                  <a:pt x="372415" y="2011439"/>
                  <a:pt x="1062183" y="2024139"/>
                </a:cubicBezTo>
                <a:cubicBezTo>
                  <a:pt x="2304401" y="2027314"/>
                  <a:pt x="2288526" y="-1511"/>
                  <a:pt x="3538683" y="4839"/>
                </a:cubicBezTo>
                <a:cubicBezTo>
                  <a:pt x="4193527" y="11189"/>
                  <a:pt x="4594371" y="424732"/>
                  <a:pt x="4591196" y="1004964"/>
                </a:cubicBezTo>
                <a:cubicBezTo>
                  <a:pt x="4588021" y="1585196"/>
                  <a:pt x="4174477" y="2028901"/>
                  <a:pt x="3548208" y="2028901"/>
                </a:cubicBezTo>
                <a:cubicBezTo>
                  <a:pt x="2293289" y="2024138"/>
                  <a:pt x="2272653" y="7220"/>
                  <a:pt x="1057421" y="76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AC498B8-6A61-208D-D20B-D09D0543CD84}"/>
              </a:ext>
            </a:extLst>
          </p:cNvPr>
          <p:cNvSpPr/>
          <p:nvPr/>
        </p:nvSpPr>
        <p:spPr bwMode="auto">
          <a:xfrm>
            <a:off x="872021" y="1100407"/>
            <a:ext cx="2261561" cy="918893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5288" h="2068354">
                <a:moveTo>
                  <a:pt x="0" y="1032026"/>
                </a:moveTo>
                <a:cubicBezTo>
                  <a:pt x="0" y="1369370"/>
                  <a:pt x="530225" y="2214714"/>
                  <a:pt x="1057275" y="2046439"/>
                </a:cubicBezTo>
                <a:cubicBezTo>
                  <a:pt x="1584325" y="1878164"/>
                  <a:pt x="2637631" y="191445"/>
                  <a:pt x="3162300" y="22376"/>
                </a:cubicBezTo>
                <a:cubicBezTo>
                  <a:pt x="3686969" y="-146693"/>
                  <a:pt x="4206082" y="694682"/>
                  <a:pt x="4205288" y="1032026"/>
                </a:cubicBezTo>
                <a:cubicBezTo>
                  <a:pt x="4204494" y="1369370"/>
                  <a:pt x="3682207" y="2214714"/>
                  <a:pt x="3157538" y="2046439"/>
                </a:cubicBezTo>
                <a:cubicBezTo>
                  <a:pt x="2632869" y="1878164"/>
                  <a:pt x="1581944" y="192239"/>
                  <a:pt x="1057275" y="22376"/>
                </a:cubicBezTo>
                <a:cubicBezTo>
                  <a:pt x="532606" y="-147487"/>
                  <a:pt x="0" y="694682"/>
                  <a:pt x="0" y="1032026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81B1C01-6C24-04A2-4BB3-AB0DEB46E2F7}"/>
              </a:ext>
            </a:extLst>
          </p:cNvPr>
          <p:cNvSpPr/>
          <p:nvPr/>
        </p:nvSpPr>
        <p:spPr bwMode="auto">
          <a:xfrm>
            <a:off x="3824914" y="1060210"/>
            <a:ext cx="2261561" cy="1088510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46266"/>
              <a:gd name="connsiteX1" fmla="*/ 1057275 w 4205288"/>
              <a:gd name="connsiteY1" fmla="*/ 2046263 h 2046266"/>
              <a:gd name="connsiteX2" fmla="*/ 3162300 w 4205288"/>
              <a:gd name="connsiteY2" fmla="*/ 22200 h 2046266"/>
              <a:gd name="connsiteX3" fmla="*/ 4205288 w 4205288"/>
              <a:gd name="connsiteY3" fmla="*/ 1031850 h 2046266"/>
              <a:gd name="connsiteX4" fmla="*/ 3157538 w 4205288"/>
              <a:gd name="connsiteY4" fmla="*/ 2046263 h 2046266"/>
              <a:gd name="connsiteX5" fmla="*/ 1057275 w 4205288"/>
              <a:gd name="connsiteY5" fmla="*/ 22200 h 2046266"/>
              <a:gd name="connsiteX6" fmla="*/ 0 w 4205288"/>
              <a:gd name="connsiteY6" fmla="*/ 1031850 h 2046266"/>
              <a:gd name="connsiteX0" fmla="*/ 0 w 4205288"/>
              <a:gd name="connsiteY0" fmla="*/ 1009662 h 2024078"/>
              <a:gd name="connsiteX1" fmla="*/ 1057275 w 4205288"/>
              <a:gd name="connsiteY1" fmla="*/ 2024075 h 2024078"/>
              <a:gd name="connsiteX2" fmla="*/ 3162300 w 4205288"/>
              <a:gd name="connsiteY2" fmla="*/ 12 h 2024078"/>
              <a:gd name="connsiteX3" fmla="*/ 4205288 w 4205288"/>
              <a:gd name="connsiteY3" fmla="*/ 1009662 h 2024078"/>
              <a:gd name="connsiteX4" fmla="*/ 3157538 w 4205288"/>
              <a:gd name="connsiteY4" fmla="*/ 2024075 h 2024078"/>
              <a:gd name="connsiteX5" fmla="*/ 1057275 w 4205288"/>
              <a:gd name="connsiteY5" fmla="*/ 12 h 2024078"/>
              <a:gd name="connsiteX6" fmla="*/ 0 w 4205288"/>
              <a:gd name="connsiteY6" fmla="*/ 1009662 h 2024078"/>
              <a:gd name="connsiteX0" fmla="*/ 32 w 4205320"/>
              <a:gd name="connsiteY0" fmla="*/ 1009664 h 2024080"/>
              <a:gd name="connsiteX1" fmla="*/ 1057307 w 4205320"/>
              <a:gd name="connsiteY1" fmla="*/ 2024077 h 2024080"/>
              <a:gd name="connsiteX2" fmla="*/ 3162332 w 4205320"/>
              <a:gd name="connsiteY2" fmla="*/ 14 h 2024080"/>
              <a:gd name="connsiteX3" fmla="*/ 4205320 w 4205320"/>
              <a:gd name="connsiteY3" fmla="*/ 1009664 h 2024080"/>
              <a:gd name="connsiteX4" fmla="*/ 3157570 w 4205320"/>
              <a:gd name="connsiteY4" fmla="*/ 2024077 h 2024080"/>
              <a:gd name="connsiteX5" fmla="*/ 1057307 w 4205320"/>
              <a:gd name="connsiteY5" fmla="*/ 14 h 2024080"/>
              <a:gd name="connsiteX6" fmla="*/ 32 w 4205320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5364" h="2024080">
                <a:moveTo>
                  <a:pt x="32" y="1009664"/>
                </a:moveTo>
                <a:cubicBezTo>
                  <a:pt x="4794" y="1513696"/>
                  <a:pt x="520732" y="2025664"/>
                  <a:pt x="1057307" y="2024077"/>
                </a:cubicBezTo>
                <a:cubicBezTo>
                  <a:pt x="2111119" y="2022490"/>
                  <a:pt x="2105850" y="-2367"/>
                  <a:pt x="3162332" y="14"/>
                </a:cubicBezTo>
                <a:cubicBezTo>
                  <a:pt x="3691764" y="2395"/>
                  <a:pt x="4210877" y="510395"/>
                  <a:pt x="4205320" y="1009664"/>
                </a:cubicBezTo>
                <a:cubicBezTo>
                  <a:pt x="4199763" y="1508933"/>
                  <a:pt x="3710814" y="2020902"/>
                  <a:pt x="3157570" y="2024077"/>
                </a:cubicBezTo>
                <a:cubicBezTo>
                  <a:pt x="2109026" y="2027252"/>
                  <a:pt x="2123026" y="3189"/>
                  <a:pt x="1057307" y="14"/>
                </a:cubicBezTo>
                <a:cubicBezTo>
                  <a:pt x="508825" y="-3161"/>
                  <a:pt x="-4730" y="505632"/>
                  <a:pt x="32" y="1009664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C68899F-FF5B-127D-7D19-3D9713368CEF}"/>
              </a:ext>
            </a:extLst>
          </p:cNvPr>
          <p:cNvSpPr/>
          <p:nvPr/>
        </p:nvSpPr>
        <p:spPr bwMode="auto">
          <a:xfrm>
            <a:off x="6820585" y="1027818"/>
            <a:ext cx="2198454" cy="1058157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46266"/>
              <a:gd name="connsiteX1" fmla="*/ 1057275 w 4205288"/>
              <a:gd name="connsiteY1" fmla="*/ 2046263 h 2046266"/>
              <a:gd name="connsiteX2" fmla="*/ 3162300 w 4205288"/>
              <a:gd name="connsiteY2" fmla="*/ 22200 h 2046266"/>
              <a:gd name="connsiteX3" fmla="*/ 4205288 w 4205288"/>
              <a:gd name="connsiteY3" fmla="*/ 1031850 h 2046266"/>
              <a:gd name="connsiteX4" fmla="*/ 3157538 w 4205288"/>
              <a:gd name="connsiteY4" fmla="*/ 2046263 h 2046266"/>
              <a:gd name="connsiteX5" fmla="*/ 1057275 w 4205288"/>
              <a:gd name="connsiteY5" fmla="*/ 22200 h 2046266"/>
              <a:gd name="connsiteX6" fmla="*/ 0 w 4205288"/>
              <a:gd name="connsiteY6" fmla="*/ 1031850 h 2046266"/>
              <a:gd name="connsiteX0" fmla="*/ 0 w 4205288"/>
              <a:gd name="connsiteY0" fmla="*/ 1009662 h 2024078"/>
              <a:gd name="connsiteX1" fmla="*/ 1057275 w 4205288"/>
              <a:gd name="connsiteY1" fmla="*/ 2024075 h 2024078"/>
              <a:gd name="connsiteX2" fmla="*/ 3162300 w 4205288"/>
              <a:gd name="connsiteY2" fmla="*/ 12 h 2024078"/>
              <a:gd name="connsiteX3" fmla="*/ 4205288 w 4205288"/>
              <a:gd name="connsiteY3" fmla="*/ 1009662 h 2024078"/>
              <a:gd name="connsiteX4" fmla="*/ 3157538 w 4205288"/>
              <a:gd name="connsiteY4" fmla="*/ 2024075 h 2024078"/>
              <a:gd name="connsiteX5" fmla="*/ 1057275 w 4205288"/>
              <a:gd name="connsiteY5" fmla="*/ 12 h 2024078"/>
              <a:gd name="connsiteX6" fmla="*/ 0 w 4205288"/>
              <a:gd name="connsiteY6" fmla="*/ 1009662 h 2024078"/>
              <a:gd name="connsiteX0" fmla="*/ 32 w 4205320"/>
              <a:gd name="connsiteY0" fmla="*/ 1009664 h 2024080"/>
              <a:gd name="connsiteX1" fmla="*/ 1057307 w 4205320"/>
              <a:gd name="connsiteY1" fmla="*/ 2024077 h 2024080"/>
              <a:gd name="connsiteX2" fmla="*/ 3162332 w 4205320"/>
              <a:gd name="connsiteY2" fmla="*/ 14 h 2024080"/>
              <a:gd name="connsiteX3" fmla="*/ 4205320 w 4205320"/>
              <a:gd name="connsiteY3" fmla="*/ 1009664 h 2024080"/>
              <a:gd name="connsiteX4" fmla="*/ 3157570 w 4205320"/>
              <a:gd name="connsiteY4" fmla="*/ 2024077 h 2024080"/>
              <a:gd name="connsiteX5" fmla="*/ 1057307 w 4205320"/>
              <a:gd name="connsiteY5" fmla="*/ 14 h 2024080"/>
              <a:gd name="connsiteX6" fmla="*/ 32 w 4205320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46525"/>
              <a:gd name="connsiteX1" fmla="*/ 1057307 w 4205364"/>
              <a:gd name="connsiteY1" fmla="*/ 2024077 h 2046525"/>
              <a:gd name="connsiteX2" fmla="*/ 1781207 w 4205364"/>
              <a:gd name="connsiteY2" fmla="*/ 1571639 h 2046525"/>
              <a:gd name="connsiteX3" fmla="*/ 3162332 w 4205364"/>
              <a:gd name="connsiteY3" fmla="*/ 14 h 2046525"/>
              <a:gd name="connsiteX4" fmla="*/ 4205320 w 4205364"/>
              <a:gd name="connsiteY4" fmla="*/ 1009664 h 2046525"/>
              <a:gd name="connsiteX5" fmla="*/ 3157570 w 4205364"/>
              <a:gd name="connsiteY5" fmla="*/ 2024077 h 2046525"/>
              <a:gd name="connsiteX6" fmla="*/ 1057307 w 4205364"/>
              <a:gd name="connsiteY6" fmla="*/ 14 h 2046525"/>
              <a:gd name="connsiteX7" fmla="*/ 32 w 4205364"/>
              <a:gd name="connsiteY7" fmla="*/ 1009664 h 2046525"/>
              <a:gd name="connsiteX0" fmla="*/ 32 w 4205364"/>
              <a:gd name="connsiteY0" fmla="*/ 1009664 h 2032088"/>
              <a:gd name="connsiteX1" fmla="*/ 1057307 w 4205364"/>
              <a:gd name="connsiteY1" fmla="*/ 2024077 h 2032088"/>
              <a:gd name="connsiteX2" fmla="*/ 2095532 w 4205364"/>
              <a:gd name="connsiteY2" fmla="*/ 1028714 h 2032088"/>
              <a:gd name="connsiteX3" fmla="*/ 3162332 w 4205364"/>
              <a:gd name="connsiteY3" fmla="*/ 14 h 2032088"/>
              <a:gd name="connsiteX4" fmla="*/ 4205320 w 4205364"/>
              <a:gd name="connsiteY4" fmla="*/ 1009664 h 2032088"/>
              <a:gd name="connsiteX5" fmla="*/ 3157570 w 4205364"/>
              <a:gd name="connsiteY5" fmla="*/ 2024077 h 2032088"/>
              <a:gd name="connsiteX6" fmla="*/ 1057307 w 4205364"/>
              <a:gd name="connsiteY6" fmla="*/ 14 h 2032088"/>
              <a:gd name="connsiteX7" fmla="*/ 32 w 4205364"/>
              <a:gd name="connsiteY7" fmla="*/ 1009664 h 2032088"/>
              <a:gd name="connsiteX0" fmla="*/ 32 w 4205364"/>
              <a:gd name="connsiteY0" fmla="*/ 1009664 h 2034465"/>
              <a:gd name="connsiteX1" fmla="*/ 1057307 w 4205364"/>
              <a:gd name="connsiteY1" fmla="*/ 2024077 h 2034465"/>
              <a:gd name="connsiteX2" fmla="*/ 2095532 w 4205364"/>
              <a:gd name="connsiteY2" fmla="*/ 1028714 h 2034465"/>
              <a:gd name="connsiteX3" fmla="*/ 3162332 w 4205364"/>
              <a:gd name="connsiteY3" fmla="*/ 14 h 2034465"/>
              <a:gd name="connsiteX4" fmla="*/ 4205320 w 4205364"/>
              <a:gd name="connsiteY4" fmla="*/ 1009664 h 2034465"/>
              <a:gd name="connsiteX5" fmla="*/ 3157570 w 4205364"/>
              <a:gd name="connsiteY5" fmla="*/ 2024077 h 2034465"/>
              <a:gd name="connsiteX6" fmla="*/ 1057307 w 4205364"/>
              <a:gd name="connsiteY6" fmla="*/ 14 h 2034465"/>
              <a:gd name="connsiteX7" fmla="*/ 32 w 4205364"/>
              <a:gd name="connsiteY7" fmla="*/ 1009664 h 2034465"/>
              <a:gd name="connsiteX0" fmla="*/ 32 w 4205364"/>
              <a:gd name="connsiteY0" fmla="*/ 1020501 h 2045302"/>
              <a:gd name="connsiteX1" fmla="*/ 1057307 w 4205364"/>
              <a:gd name="connsiteY1" fmla="*/ 2034914 h 2045302"/>
              <a:gd name="connsiteX2" fmla="*/ 2095532 w 4205364"/>
              <a:gd name="connsiteY2" fmla="*/ 1039551 h 2045302"/>
              <a:gd name="connsiteX3" fmla="*/ 3162332 w 4205364"/>
              <a:gd name="connsiteY3" fmla="*/ 10851 h 2045302"/>
              <a:gd name="connsiteX4" fmla="*/ 4205320 w 4205364"/>
              <a:gd name="connsiteY4" fmla="*/ 1020501 h 2045302"/>
              <a:gd name="connsiteX5" fmla="*/ 3157570 w 4205364"/>
              <a:gd name="connsiteY5" fmla="*/ 2034914 h 2045302"/>
              <a:gd name="connsiteX6" fmla="*/ 1866932 w 4205364"/>
              <a:gd name="connsiteY6" fmla="*/ 582351 h 2045302"/>
              <a:gd name="connsiteX7" fmla="*/ 1057307 w 4205364"/>
              <a:gd name="connsiteY7" fmla="*/ 10851 h 2045302"/>
              <a:gd name="connsiteX8" fmla="*/ 32 w 4205364"/>
              <a:gd name="connsiteY8" fmla="*/ 1020501 h 2045302"/>
              <a:gd name="connsiteX0" fmla="*/ 32 w 4205364"/>
              <a:gd name="connsiteY0" fmla="*/ 1030111 h 2054912"/>
              <a:gd name="connsiteX1" fmla="*/ 1057307 w 4205364"/>
              <a:gd name="connsiteY1" fmla="*/ 2044524 h 2054912"/>
              <a:gd name="connsiteX2" fmla="*/ 2095532 w 4205364"/>
              <a:gd name="connsiteY2" fmla="*/ 1049161 h 2054912"/>
              <a:gd name="connsiteX3" fmla="*/ 3162332 w 4205364"/>
              <a:gd name="connsiteY3" fmla="*/ 20461 h 2054912"/>
              <a:gd name="connsiteX4" fmla="*/ 4205320 w 4205364"/>
              <a:gd name="connsiteY4" fmla="*/ 1030111 h 2054912"/>
              <a:gd name="connsiteX5" fmla="*/ 3157570 w 4205364"/>
              <a:gd name="connsiteY5" fmla="*/ 2044524 h 2054912"/>
              <a:gd name="connsiteX6" fmla="*/ 1866932 w 4205364"/>
              <a:gd name="connsiteY6" fmla="*/ 591961 h 2054912"/>
              <a:gd name="connsiteX7" fmla="*/ 1057307 w 4205364"/>
              <a:gd name="connsiteY7" fmla="*/ 20461 h 2054912"/>
              <a:gd name="connsiteX8" fmla="*/ 32 w 4205364"/>
              <a:gd name="connsiteY8" fmla="*/ 1030111 h 2054912"/>
              <a:gd name="connsiteX0" fmla="*/ 32 w 4205364"/>
              <a:gd name="connsiteY0" fmla="*/ 1016203 h 2041004"/>
              <a:gd name="connsiteX1" fmla="*/ 1057307 w 4205364"/>
              <a:gd name="connsiteY1" fmla="*/ 2030616 h 2041004"/>
              <a:gd name="connsiteX2" fmla="*/ 2095532 w 4205364"/>
              <a:gd name="connsiteY2" fmla="*/ 1035253 h 2041004"/>
              <a:gd name="connsiteX3" fmla="*/ 3162332 w 4205364"/>
              <a:gd name="connsiteY3" fmla="*/ 6553 h 2041004"/>
              <a:gd name="connsiteX4" fmla="*/ 4205320 w 4205364"/>
              <a:gd name="connsiteY4" fmla="*/ 1016203 h 2041004"/>
              <a:gd name="connsiteX5" fmla="*/ 3157570 w 4205364"/>
              <a:gd name="connsiteY5" fmla="*/ 2030616 h 2041004"/>
              <a:gd name="connsiteX6" fmla="*/ 2109819 w 4205364"/>
              <a:gd name="connsiteY6" fmla="*/ 1020966 h 2041004"/>
              <a:gd name="connsiteX7" fmla="*/ 1057307 w 4205364"/>
              <a:gd name="connsiteY7" fmla="*/ 6553 h 2041004"/>
              <a:gd name="connsiteX8" fmla="*/ 32 w 4205364"/>
              <a:gd name="connsiteY8" fmla="*/ 1016203 h 2041004"/>
              <a:gd name="connsiteX0" fmla="*/ 32 w 4205364"/>
              <a:gd name="connsiteY0" fmla="*/ 1016619 h 2041420"/>
              <a:gd name="connsiteX1" fmla="*/ 1057307 w 4205364"/>
              <a:gd name="connsiteY1" fmla="*/ 2031032 h 2041420"/>
              <a:gd name="connsiteX2" fmla="*/ 2095532 w 4205364"/>
              <a:gd name="connsiteY2" fmla="*/ 1035669 h 2041420"/>
              <a:gd name="connsiteX3" fmla="*/ 3162332 w 4205364"/>
              <a:gd name="connsiteY3" fmla="*/ 6969 h 2041420"/>
              <a:gd name="connsiteX4" fmla="*/ 4205320 w 4205364"/>
              <a:gd name="connsiteY4" fmla="*/ 1016619 h 2041420"/>
              <a:gd name="connsiteX5" fmla="*/ 3157570 w 4205364"/>
              <a:gd name="connsiteY5" fmla="*/ 2031032 h 2041420"/>
              <a:gd name="connsiteX6" fmla="*/ 2109819 w 4205364"/>
              <a:gd name="connsiteY6" fmla="*/ 1021382 h 2041420"/>
              <a:gd name="connsiteX7" fmla="*/ 1057307 w 4205364"/>
              <a:gd name="connsiteY7" fmla="*/ 6969 h 2041420"/>
              <a:gd name="connsiteX8" fmla="*/ 32 w 4205364"/>
              <a:gd name="connsiteY8" fmla="*/ 1016619 h 2041420"/>
              <a:gd name="connsiteX0" fmla="*/ 32 w 4205364"/>
              <a:gd name="connsiteY0" fmla="*/ 1018204 h 2043005"/>
              <a:gd name="connsiteX1" fmla="*/ 1057307 w 4205364"/>
              <a:gd name="connsiteY1" fmla="*/ 2032617 h 2043005"/>
              <a:gd name="connsiteX2" fmla="*/ 2095532 w 4205364"/>
              <a:gd name="connsiteY2" fmla="*/ 1037254 h 2043005"/>
              <a:gd name="connsiteX3" fmla="*/ 3162332 w 4205364"/>
              <a:gd name="connsiteY3" fmla="*/ 8554 h 2043005"/>
              <a:gd name="connsiteX4" fmla="*/ 4205320 w 4205364"/>
              <a:gd name="connsiteY4" fmla="*/ 1018204 h 2043005"/>
              <a:gd name="connsiteX5" fmla="*/ 3157570 w 4205364"/>
              <a:gd name="connsiteY5" fmla="*/ 2032617 h 2043005"/>
              <a:gd name="connsiteX6" fmla="*/ 2105056 w 4205364"/>
              <a:gd name="connsiteY6" fmla="*/ 913429 h 2043005"/>
              <a:gd name="connsiteX7" fmla="*/ 1057307 w 4205364"/>
              <a:gd name="connsiteY7" fmla="*/ 8554 h 2043005"/>
              <a:gd name="connsiteX8" fmla="*/ 32 w 4205364"/>
              <a:gd name="connsiteY8" fmla="*/ 1018204 h 2043005"/>
              <a:gd name="connsiteX0" fmla="*/ 32 w 4205364"/>
              <a:gd name="connsiteY0" fmla="*/ 1018204 h 2044680"/>
              <a:gd name="connsiteX1" fmla="*/ 1057307 w 4205364"/>
              <a:gd name="connsiteY1" fmla="*/ 2032617 h 2044680"/>
              <a:gd name="connsiteX2" fmla="*/ 2105057 w 4205364"/>
              <a:gd name="connsiteY2" fmla="*/ 1127741 h 2044680"/>
              <a:gd name="connsiteX3" fmla="*/ 3162332 w 4205364"/>
              <a:gd name="connsiteY3" fmla="*/ 8554 h 2044680"/>
              <a:gd name="connsiteX4" fmla="*/ 4205320 w 4205364"/>
              <a:gd name="connsiteY4" fmla="*/ 1018204 h 2044680"/>
              <a:gd name="connsiteX5" fmla="*/ 3157570 w 4205364"/>
              <a:gd name="connsiteY5" fmla="*/ 2032617 h 2044680"/>
              <a:gd name="connsiteX6" fmla="*/ 2105056 w 4205364"/>
              <a:gd name="connsiteY6" fmla="*/ 913429 h 2044680"/>
              <a:gd name="connsiteX7" fmla="*/ 1057307 w 4205364"/>
              <a:gd name="connsiteY7" fmla="*/ 8554 h 2044680"/>
              <a:gd name="connsiteX8" fmla="*/ 32 w 4205364"/>
              <a:gd name="connsiteY8" fmla="*/ 1018204 h 2044680"/>
              <a:gd name="connsiteX0" fmla="*/ 32 w 4205370"/>
              <a:gd name="connsiteY0" fmla="*/ 1018204 h 2044680"/>
              <a:gd name="connsiteX1" fmla="*/ 1057307 w 4205370"/>
              <a:gd name="connsiteY1" fmla="*/ 2032617 h 2044680"/>
              <a:gd name="connsiteX2" fmla="*/ 2105057 w 4205370"/>
              <a:gd name="connsiteY2" fmla="*/ 1127741 h 2044680"/>
              <a:gd name="connsiteX3" fmla="*/ 3162332 w 4205370"/>
              <a:gd name="connsiteY3" fmla="*/ 8554 h 2044680"/>
              <a:gd name="connsiteX4" fmla="*/ 4205320 w 4205370"/>
              <a:gd name="connsiteY4" fmla="*/ 1018204 h 2044680"/>
              <a:gd name="connsiteX5" fmla="*/ 3157570 w 4205370"/>
              <a:gd name="connsiteY5" fmla="*/ 2032617 h 2044680"/>
              <a:gd name="connsiteX6" fmla="*/ 2105056 w 4205370"/>
              <a:gd name="connsiteY6" fmla="*/ 913429 h 2044680"/>
              <a:gd name="connsiteX7" fmla="*/ 1057307 w 4205370"/>
              <a:gd name="connsiteY7" fmla="*/ 8554 h 2044680"/>
              <a:gd name="connsiteX8" fmla="*/ 32 w 4205370"/>
              <a:gd name="connsiteY8" fmla="*/ 1018204 h 2044680"/>
              <a:gd name="connsiteX0" fmla="*/ 34 w 4205372"/>
              <a:gd name="connsiteY0" fmla="*/ 1009656 h 2036132"/>
              <a:gd name="connsiteX1" fmla="*/ 1057309 w 4205372"/>
              <a:gd name="connsiteY1" fmla="*/ 2024069 h 2036132"/>
              <a:gd name="connsiteX2" fmla="*/ 2105059 w 4205372"/>
              <a:gd name="connsiteY2" fmla="*/ 1119193 h 2036132"/>
              <a:gd name="connsiteX3" fmla="*/ 3162334 w 4205372"/>
              <a:gd name="connsiteY3" fmla="*/ 6 h 2036132"/>
              <a:gd name="connsiteX4" fmla="*/ 4205322 w 4205372"/>
              <a:gd name="connsiteY4" fmla="*/ 1009656 h 2036132"/>
              <a:gd name="connsiteX5" fmla="*/ 3157572 w 4205372"/>
              <a:gd name="connsiteY5" fmla="*/ 2024069 h 2036132"/>
              <a:gd name="connsiteX6" fmla="*/ 2105058 w 4205372"/>
              <a:gd name="connsiteY6" fmla="*/ 904881 h 2036132"/>
              <a:gd name="connsiteX7" fmla="*/ 1057309 w 4205372"/>
              <a:gd name="connsiteY7" fmla="*/ 6 h 2036132"/>
              <a:gd name="connsiteX8" fmla="*/ 34 w 4205372"/>
              <a:gd name="connsiteY8" fmla="*/ 1009656 h 2036132"/>
              <a:gd name="connsiteX0" fmla="*/ 34 w 4205372"/>
              <a:gd name="connsiteY0" fmla="*/ 1009656 h 2030250"/>
              <a:gd name="connsiteX1" fmla="*/ 1057309 w 4205372"/>
              <a:gd name="connsiteY1" fmla="*/ 2024069 h 2030250"/>
              <a:gd name="connsiteX2" fmla="*/ 2105059 w 4205372"/>
              <a:gd name="connsiteY2" fmla="*/ 1119193 h 2030250"/>
              <a:gd name="connsiteX3" fmla="*/ 3162334 w 4205372"/>
              <a:gd name="connsiteY3" fmla="*/ 6 h 2030250"/>
              <a:gd name="connsiteX4" fmla="*/ 4205322 w 4205372"/>
              <a:gd name="connsiteY4" fmla="*/ 1009656 h 2030250"/>
              <a:gd name="connsiteX5" fmla="*/ 3157572 w 4205372"/>
              <a:gd name="connsiteY5" fmla="*/ 2024069 h 2030250"/>
              <a:gd name="connsiteX6" fmla="*/ 2105058 w 4205372"/>
              <a:gd name="connsiteY6" fmla="*/ 904881 h 2030250"/>
              <a:gd name="connsiteX7" fmla="*/ 1057309 w 4205372"/>
              <a:gd name="connsiteY7" fmla="*/ 6 h 2030250"/>
              <a:gd name="connsiteX8" fmla="*/ 34 w 4205372"/>
              <a:gd name="connsiteY8" fmla="*/ 1009656 h 2030250"/>
              <a:gd name="connsiteX0" fmla="*/ 34 w 4205372"/>
              <a:gd name="connsiteY0" fmla="*/ 1009656 h 2024126"/>
              <a:gd name="connsiteX1" fmla="*/ 1057309 w 4205372"/>
              <a:gd name="connsiteY1" fmla="*/ 2024069 h 2024126"/>
              <a:gd name="connsiteX2" fmla="*/ 2105059 w 4205372"/>
              <a:gd name="connsiteY2" fmla="*/ 1119193 h 2024126"/>
              <a:gd name="connsiteX3" fmla="*/ 3162334 w 4205372"/>
              <a:gd name="connsiteY3" fmla="*/ 6 h 2024126"/>
              <a:gd name="connsiteX4" fmla="*/ 4205322 w 4205372"/>
              <a:gd name="connsiteY4" fmla="*/ 1009656 h 2024126"/>
              <a:gd name="connsiteX5" fmla="*/ 3157572 w 4205372"/>
              <a:gd name="connsiteY5" fmla="*/ 2024069 h 2024126"/>
              <a:gd name="connsiteX6" fmla="*/ 2105058 w 4205372"/>
              <a:gd name="connsiteY6" fmla="*/ 904881 h 2024126"/>
              <a:gd name="connsiteX7" fmla="*/ 1057309 w 4205372"/>
              <a:gd name="connsiteY7" fmla="*/ 6 h 2024126"/>
              <a:gd name="connsiteX8" fmla="*/ 34 w 4205372"/>
              <a:gd name="connsiteY8" fmla="*/ 1009656 h 2024126"/>
              <a:gd name="connsiteX0" fmla="*/ 34 w 4205372"/>
              <a:gd name="connsiteY0" fmla="*/ 1009655 h 2024125"/>
              <a:gd name="connsiteX1" fmla="*/ 1057309 w 4205372"/>
              <a:gd name="connsiteY1" fmla="*/ 2024068 h 2024125"/>
              <a:gd name="connsiteX2" fmla="*/ 2105059 w 4205372"/>
              <a:gd name="connsiteY2" fmla="*/ 1119192 h 2024125"/>
              <a:gd name="connsiteX3" fmla="*/ 3162334 w 4205372"/>
              <a:gd name="connsiteY3" fmla="*/ 5 h 2024125"/>
              <a:gd name="connsiteX4" fmla="*/ 4205322 w 4205372"/>
              <a:gd name="connsiteY4" fmla="*/ 1009655 h 2024125"/>
              <a:gd name="connsiteX5" fmla="*/ 3157572 w 4205372"/>
              <a:gd name="connsiteY5" fmla="*/ 2024068 h 2024125"/>
              <a:gd name="connsiteX6" fmla="*/ 2105058 w 4205372"/>
              <a:gd name="connsiteY6" fmla="*/ 904880 h 2024125"/>
              <a:gd name="connsiteX7" fmla="*/ 1057309 w 4205372"/>
              <a:gd name="connsiteY7" fmla="*/ 5 h 2024125"/>
              <a:gd name="connsiteX8" fmla="*/ 34 w 4205372"/>
              <a:gd name="connsiteY8" fmla="*/ 1009655 h 2024125"/>
              <a:gd name="connsiteX0" fmla="*/ 34 w 4205372"/>
              <a:gd name="connsiteY0" fmla="*/ 1009655 h 2024125"/>
              <a:gd name="connsiteX1" fmla="*/ 1057309 w 4205372"/>
              <a:gd name="connsiteY1" fmla="*/ 2024068 h 2024125"/>
              <a:gd name="connsiteX2" fmla="*/ 2105059 w 4205372"/>
              <a:gd name="connsiteY2" fmla="*/ 1119192 h 2024125"/>
              <a:gd name="connsiteX3" fmla="*/ 3162334 w 4205372"/>
              <a:gd name="connsiteY3" fmla="*/ 5 h 2024125"/>
              <a:gd name="connsiteX4" fmla="*/ 4205322 w 4205372"/>
              <a:gd name="connsiteY4" fmla="*/ 1009655 h 2024125"/>
              <a:gd name="connsiteX5" fmla="*/ 3157572 w 4205372"/>
              <a:gd name="connsiteY5" fmla="*/ 2024068 h 2024125"/>
              <a:gd name="connsiteX6" fmla="*/ 2105058 w 4205372"/>
              <a:gd name="connsiteY6" fmla="*/ 904880 h 2024125"/>
              <a:gd name="connsiteX7" fmla="*/ 1057309 w 4205372"/>
              <a:gd name="connsiteY7" fmla="*/ 5 h 2024125"/>
              <a:gd name="connsiteX8" fmla="*/ 34 w 4205372"/>
              <a:gd name="connsiteY8" fmla="*/ 1009655 h 2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05372" h="2024125">
                <a:moveTo>
                  <a:pt x="34" y="1009655"/>
                </a:moveTo>
                <a:cubicBezTo>
                  <a:pt x="4796" y="1513687"/>
                  <a:pt x="474697" y="2020894"/>
                  <a:pt x="1057309" y="2024068"/>
                </a:cubicBezTo>
                <a:cubicBezTo>
                  <a:pt x="1639921" y="2027242"/>
                  <a:pt x="2112361" y="1636558"/>
                  <a:pt x="2105059" y="1119192"/>
                </a:cubicBezTo>
                <a:cubicBezTo>
                  <a:pt x="2097757" y="601826"/>
                  <a:pt x="2567815" y="-1582"/>
                  <a:pt x="3162334" y="5"/>
                </a:cubicBezTo>
                <a:cubicBezTo>
                  <a:pt x="3756853" y="1592"/>
                  <a:pt x="4210879" y="510386"/>
                  <a:pt x="4205322" y="1009655"/>
                </a:cubicBezTo>
                <a:cubicBezTo>
                  <a:pt x="4199765" y="1508924"/>
                  <a:pt x="3761615" y="2030418"/>
                  <a:pt x="3157572" y="2024068"/>
                </a:cubicBezTo>
                <a:cubicBezTo>
                  <a:pt x="2553529" y="2017718"/>
                  <a:pt x="2104582" y="1373669"/>
                  <a:pt x="2105058" y="904880"/>
                </a:cubicBezTo>
                <a:cubicBezTo>
                  <a:pt x="2105534" y="436091"/>
                  <a:pt x="1635159" y="-1583"/>
                  <a:pt x="1057309" y="5"/>
                </a:cubicBezTo>
                <a:cubicBezTo>
                  <a:pt x="479459" y="1593"/>
                  <a:pt x="-4728" y="505623"/>
                  <a:pt x="34" y="1009655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5402B89-478B-4BD4-E4F1-65086DA9FC5D}"/>
              </a:ext>
            </a:extLst>
          </p:cNvPr>
          <p:cNvSpPr/>
          <p:nvPr/>
        </p:nvSpPr>
        <p:spPr bwMode="auto">
          <a:xfrm>
            <a:off x="6753910" y="3978858"/>
            <a:ext cx="2323415" cy="1013294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281 w 4591074"/>
              <a:gd name="connsiteY0" fmla="*/ 202 h 2029027"/>
              <a:gd name="connsiteX1" fmla="*/ 6 w 4591074"/>
              <a:gd name="connsiteY1" fmla="*/ 1014615 h 2029027"/>
              <a:gd name="connsiteX2" fmla="*/ 1062043 w 4591074"/>
              <a:gd name="connsiteY2" fmla="*/ 2024265 h 2029027"/>
              <a:gd name="connsiteX3" fmla="*/ 3538543 w 4591074"/>
              <a:gd name="connsiteY3" fmla="*/ 4965 h 2029027"/>
              <a:gd name="connsiteX4" fmla="*/ 4591056 w 4591074"/>
              <a:gd name="connsiteY4" fmla="*/ 1005090 h 2029027"/>
              <a:gd name="connsiteX5" fmla="*/ 3548068 w 4591074"/>
              <a:gd name="connsiteY5" fmla="*/ 2029027 h 2029027"/>
              <a:gd name="connsiteX6" fmla="*/ 1057281 w 4591074"/>
              <a:gd name="connsiteY6" fmla="*/ 202 h 2029027"/>
              <a:gd name="connsiteX0" fmla="*/ 1057281 w 4591063"/>
              <a:gd name="connsiteY0" fmla="*/ 202 h 2029027"/>
              <a:gd name="connsiteX1" fmla="*/ 6 w 4591063"/>
              <a:gd name="connsiteY1" fmla="*/ 1014615 h 2029027"/>
              <a:gd name="connsiteX2" fmla="*/ 1062043 w 4591063"/>
              <a:gd name="connsiteY2" fmla="*/ 2024265 h 2029027"/>
              <a:gd name="connsiteX3" fmla="*/ 3538543 w 4591063"/>
              <a:gd name="connsiteY3" fmla="*/ 4965 h 2029027"/>
              <a:gd name="connsiteX4" fmla="*/ 4591056 w 4591063"/>
              <a:gd name="connsiteY4" fmla="*/ 1005090 h 2029027"/>
              <a:gd name="connsiteX5" fmla="*/ 3548068 w 4591063"/>
              <a:gd name="connsiteY5" fmla="*/ 2029027 h 2029027"/>
              <a:gd name="connsiteX6" fmla="*/ 1057281 w 4591063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6"/>
              <a:gd name="connsiteY0" fmla="*/ 202 h 2029027"/>
              <a:gd name="connsiteX1" fmla="*/ 14 w 4591076"/>
              <a:gd name="connsiteY1" fmla="*/ 1014615 h 2029027"/>
              <a:gd name="connsiteX2" fmla="*/ 1062051 w 4591076"/>
              <a:gd name="connsiteY2" fmla="*/ 2024265 h 2029027"/>
              <a:gd name="connsiteX3" fmla="*/ 3538551 w 4591076"/>
              <a:gd name="connsiteY3" fmla="*/ 4965 h 2029027"/>
              <a:gd name="connsiteX4" fmla="*/ 4591064 w 4591076"/>
              <a:gd name="connsiteY4" fmla="*/ 1005090 h 2029027"/>
              <a:gd name="connsiteX5" fmla="*/ 3548076 w 4591076"/>
              <a:gd name="connsiteY5" fmla="*/ 2029027 h 2029027"/>
              <a:gd name="connsiteX6" fmla="*/ 1057289 w 4591076"/>
              <a:gd name="connsiteY6" fmla="*/ 202 h 2029027"/>
              <a:gd name="connsiteX0" fmla="*/ 1057289 w 4591077"/>
              <a:gd name="connsiteY0" fmla="*/ 202 h 2029027"/>
              <a:gd name="connsiteX1" fmla="*/ 14 w 4591077"/>
              <a:gd name="connsiteY1" fmla="*/ 1014615 h 2029027"/>
              <a:gd name="connsiteX2" fmla="*/ 1062051 w 4591077"/>
              <a:gd name="connsiteY2" fmla="*/ 2024265 h 2029027"/>
              <a:gd name="connsiteX3" fmla="*/ 3538551 w 4591077"/>
              <a:gd name="connsiteY3" fmla="*/ 4965 h 2029027"/>
              <a:gd name="connsiteX4" fmla="*/ 4591064 w 4591077"/>
              <a:gd name="connsiteY4" fmla="*/ 1005090 h 2029027"/>
              <a:gd name="connsiteX5" fmla="*/ 3548076 w 4591077"/>
              <a:gd name="connsiteY5" fmla="*/ 2029027 h 2029027"/>
              <a:gd name="connsiteX6" fmla="*/ 1057289 w 4591077"/>
              <a:gd name="connsiteY6" fmla="*/ 202 h 20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1077" h="2029027">
                <a:moveTo>
                  <a:pt x="1057289" y="202"/>
                </a:moveTo>
                <a:cubicBezTo>
                  <a:pt x="144498" y="-6942"/>
                  <a:pt x="-1683" y="172081"/>
                  <a:pt x="14" y="1014615"/>
                </a:cubicBezTo>
                <a:cubicBezTo>
                  <a:pt x="1711" y="1857149"/>
                  <a:pt x="169205" y="2021090"/>
                  <a:pt x="1062051" y="2024265"/>
                </a:cubicBezTo>
                <a:cubicBezTo>
                  <a:pt x="1954897" y="2027440"/>
                  <a:pt x="2711629" y="3383"/>
                  <a:pt x="3538551" y="4965"/>
                </a:cubicBezTo>
                <a:cubicBezTo>
                  <a:pt x="4365473" y="6547"/>
                  <a:pt x="4589026" y="186461"/>
                  <a:pt x="4591064" y="1005090"/>
                </a:cubicBezTo>
                <a:cubicBezTo>
                  <a:pt x="4593102" y="1823719"/>
                  <a:pt x="4356852" y="2029027"/>
                  <a:pt x="3548076" y="2029027"/>
                </a:cubicBezTo>
                <a:cubicBezTo>
                  <a:pt x="2739300" y="2029027"/>
                  <a:pt x="1970080" y="7346"/>
                  <a:pt x="1057289" y="202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681AD8A-4265-9850-4687-215085902E80}"/>
              </a:ext>
            </a:extLst>
          </p:cNvPr>
          <p:cNvSpPr/>
          <p:nvPr/>
        </p:nvSpPr>
        <p:spPr bwMode="auto">
          <a:xfrm>
            <a:off x="3824914" y="3930209"/>
            <a:ext cx="2299661" cy="1122046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795875 w 4329668"/>
              <a:gd name="connsiteY0" fmla="*/ 80 h 2028905"/>
              <a:gd name="connsiteX1" fmla="*/ 431 w 4329668"/>
              <a:gd name="connsiteY1" fmla="*/ 985428 h 2028905"/>
              <a:gd name="connsiteX2" fmla="*/ 800637 w 4329668"/>
              <a:gd name="connsiteY2" fmla="*/ 2024143 h 2028905"/>
              <a:gd name="connsiteX3" fmla="*/ 3277137 w 4329668"/>
              <a:gd name="connsiteY3" fmla="*/ 4843 h 2028905"/>
              <a:gd name="connsiteX4" fmla="*/ 4329650 w 4329668"/>
              <a:gd name="connsiteY4" fmla="*/ 1004968 h 2028905"/>
              <a:gd name="connsiteX5" fmla="*/ 3286662 w 4329668"/>
              <a:gd name="connsiteY5" fmla="*/ 2028905 h 2028905"/>
              <a:gd name="connsiteX6" fmla="*/ 795875 w 4329668"/>
              <a:gd name="connsiteY6" fmla="*/ 80 h 2028905"/>
              <a:gd name="connsiteX0" fmla="*/ 795875 w 4104517"/>
              <a:gd name="connsiteY0" fmla="*/ 80 h 2028905"/>
              <a:gd name="connsiteX1" fmla="*/ 431 w 4104517"/>
              <a:gd name="connsiteY1" fmla="*/ 985428 h 2028905"/>
              <a:gd name="connsiteX2" fmla="*/ 800637 w 4104517"/>
              <a:gd name="connsiteY2" fmla="*/ 2024143 h 2028905"/>
              <a:gd name="connsiteX3" fmla="*/ 3277137 w 4104517"/>
              <a:gd name="connsiteY3" fmla="*/ 4843 h 2028905"/>
              <a:gd name="connsiteX4" fmla="*/ 4104475 w 4104517"/>
              <a:gd name="connsiteY4" fmla="*/ 1004968 h 2028905"/>
              <a:gd name="connsiteX5" fmla="*/ 3286662 w 4104517"/>
              <a:gd name="connsiteY5" fmla="*/ 2028905 h 2028905"/>
              <a:gd name="connsiteX6" fmla="*/ 795875 w 4104517"/>
              <a:gd name="connsiteY6" fmla="*/ 80 h 2028905"/>
              <a:gd name="connsiteX0" fmla="*/ 795875 w 4104517"/>
              <a:gd name="connsiteY0" fmla="*/ 3 h 2028828"/>
              <a:gd name="connsiteX1" fmla="*/ 431 w 4104517"/>
              <a:gd name="connsiteY1" fmla="*/ 985351 h 2028828"/>
              <a:gd name="connsiteX2" fmla="*/ 800637 w 4104517"/>
              <a:gd name="connsiteY2" fmla="*/ 2024066 h 2028828"/>
              <a:gd name="connsiteX3" fmla="*/ 3277137 w 4104517"/>
              <a:gd name="connsiteY3" fmla="*/ 4766 h 2028828"/>
              <a:gd name="connsiteX4" fmla="*/ 4104475 w 4104517"/>
              <a:gd name="connsiteY4" fmla="*/ 1004891 h 2028828"/>
              <a:gd name="connsiteX5" fmla="*/ 3286662 w 4104517"/>
              <a:gd name="connsiteY5" fmla="*/ 2028828 h 2028828"/>
              <a:gd name="connsiteX6" fmla="*/ 795875 w 4104517"/>
              <a:gd name="connsiteY6" fmla="*/ 3 h 2028828"/>
              <a:gd name="connsiteX0" fmla="*/ 799320 w 4107962"/>
              <a:gd name="connsiteY0" fmla="*/ 3 h 2028828"/>
              <a:gd name="connsiteX1" fmla="*/ 3876 w 4107962"/>
              <a:gd name="connsiteY1" fmla="*/ 985351 h 2028828"/>
              <a:gd name="connsiteX2" fmla="*/ 804082 w 4107962"/>
              <a:gd name="connsiteY2" fmla="*/ 2024066 h 2028828"/>
              <a:gd name="connsiteX3" fmla="*/ 3280582 w 4107962"/>
              <a:gd name="connsiteY3" fmla="*/ 4766 h 2028828"/>
              <a:gd name="connsiteX4" fmla="*/ 4107920 w 4107962"/>
              <a:gd name="connsiteY4" fmla="*/ 1004891 h 2028828"/>
              <a:gd name="connsiteX5" fmla="*/ 3290107 w 4107962"/>
              <a:gd name="connsiteY5" fmla="*/ 2028828 h 2028828"/>
              <a:gd name="connsiteX6" fmla="*/ 799320 w 4107962"/>
              <a:gd name="connsiteY6" fmla="*/ 3 h 2028828"/>
              <a:gd name="connsiteX0" fmla="*/ 799320 w 4109833"/>
              <a:gd name="connsiteY0" fmla="*/ 3 h 2028828"/>
              <a:gd name="connsiteX1" fmla="*/ 3876 w 4109833"/>
              <a:gd name="connsiteY1" fmla="*/ 985351 h 2028828"/>
              <a:gd name="connsiteX2" fmla="*/ 804082 w 4109833"/>
              <a:gd name="connsiteY2" fmla="*/ 2024066 h 2028828"/>
              <a:gd name="connsiteX3" fmla="*/ 3280582 w 4109833"/>
              <a:gd name="connsiteY3" fmla="*/ 4766 h 2028828"/>
              <a:gd name="connsiteX4" fmla="*/ 4107920 w 4109833"/>
              <a:gd name="connsiteY4" fmla="*/ 1004891 h 2028828"/>
              <a:gd name="connsiteX5" fmla="*/ 3290107 w 4109833"/>
              <a:gd name="connsiteY5" fmla="*/ 2028828 h 2028828"/>
              <a:gd name="connsiteX6" fmla="*/ 799320 w 4109833"/>
              <a:gd name="connsiteY6" fmla="*/ 3 h 2028828"/>
              <a:gd name="connsiteX0" fmla="*/ 799320 w 4109833"/>
              <a:gd name="connsiteY0" fmla="*/ 3 h 2028866"/>
              <a:gd name="connsiteX1" fmla="*/ 3876 w 4109833"/>
              <a:gd name="connsiteY1" fmla="*/ 985351 h 2028866"/>
              <a:gd name="connsiteX2" fmla="*/ 804082 w 4109833"/>
              <a:gd name="connsiteY2" fmla="*/ 2024066 h 2028866"/>
              <a:gd name="connsiteX3" fmla="*/ 3280582 w 4109833"/>
              <a:gd name="connsiteY3" fmla="*/ 4766 h 2028866"/>
              <a:gd name="connsiteX4" fmla="*/ 4107920 w 4109833"/>
              <a:gd name="connsiteY4" fmla="*/ 1004891 h 2028866"/>
              <a:gd name="connsiteX5" fmla="*/ 3290107 w 4109833"/>
              <a:gd name="connsiteY5" fmla="*/ 2028828 h 2028866"/>
              <a:gd name="connsiteX6" fmla="*/ 799320 w 4109833"/>
              <a:gd name="connsiteY6" fmla="*/ 3 h 2028866"/>
              <a:gd name="connsiteX0" fmla="*/ 1059613 w 4370126"/>
              <a:gd name="connsiteY0" fmla="*/ 29263 h 2078103"/>
              <a:gd name="connsiteX1" fmla="*/ 116 w 4370126"/>
              <a:gd name="connsiteY1" fmla="*/ 1014611 h 2078103"/>
              <a:gd name="connsiteX2" fmla="*/ 1064375 w 4370126"/>
              <a:gd name="connsiteY2" fmla="*/ 2053326 h 2078103"/>
              <a:gd name="connsiteX3" fmla="*/ 3540875 w 4370126"/>
              <a:gd name="connsiteY3" fmla="*/ 34026 h 2078103"/>
              <a:gd name="connsiteX4" fmla="*/ 4368213 w 4370126"/>
              <a:gd name="connsiteY4" fmla="*/ 1034151 h 2078103"/>
              <a:gd name="connsiteX5" fmla="*/ 3550400 w 4370126"/>
              <a:gd name="connsiteY5" fmla="*/ 2058088 h 2078103"/>
              <a:gd name="connsiteX6" fmla="*/ 1059613 w 4370126"/>
              <a:gd name="connsiteY6" fmla="*/ 29263 h 2078103"/>
              <a:gd name="connsiteX0" fmla="*/ 1059613 w 4622125"/>
              <a:gd name="connsiteY0" fmla="*/ 29263 h 2086207"/>
              <a:gd name="connsiteX1" fmla="*/ 116 w 4622125"/>
              <a:gd name="connsiteY1" fmla="*/ 1014611 h 2086207"/>
              <a:gd name="connsiteX2" fmla="*/ 1064375 w 4622125"/>
              <a:gd name="connsiteY2" fmla="*/ 2053326 h 2086207"/>
              <a:gd name="connsiteX3" fmla="*/ 3540875 w 4622125"/>
              <a:gd name="connsiteY3" fmla="*/ 34026 h 2086207"/>
              <a:gd name="connsiteX4" fmla="*/ 4622110 w 4622125"/>
              <a:gd name="connsiteY4" fmla="*/ 1034151 h 2086207"/>
              <a:gd name="connsiteX5" fmla="*/ 3550400 w 4622125"/>
              <a:gd name="connsiteY5" fmla="*/ 2058088 h 2086207"/>
              <a:gd name="connsiteX6" fmla="*/ 1059613 w 4622125"/>
              <a:gd name="connsiteY6" fmla="*/ 29263 h 208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2125" h="2086207">
                <a:moveTo>
                  <a:pt x="1059613" y="29263"/>
                </a:moveTo>
                <a:cubicBezTo>
                  <a:pt x="467899" y="-144650"/>
                  <a:pt x="8847" y="491530"/>
                  <a:pt x="116" y="1014611"/>
                </a:cubicBezTo>
                <a:cubicBezTo>
                  <a:pt x="-8615" y="1537692"/>
                  <a:pt x="474248" y="2216757"/>
                  <a:pt x="1064375" y="2053326"/>
                </a:cubicBezTo>
                <a:cubicBezTo>
                  <a:pt x="1654502" y="1889895"/>
                  <a:pt x="2947919" y="203889"/>
                  <a:pt x="3540875" y="34026"/>
                </a:cubicBezTo>
                <a:cubicBezTo>
                  <a:pt x="4133831" y="-135837"/>
                  <a:pt x="4625285" y="453919"/>
                  <a:pt x="4622110" y="1034151"/>
                </a:cubicBezTo>
                <a:cubicBezTo>
                  <a:pt x="4618935" y="1614383"/>
                  <a:pt x="4144150" y="2225569"/>
                  <a:pt x="3550400" y="2058088"/>
                </a:cubicBezTo>
                <a:cubicBezTo>
                  <a:pt x="2956650" y="1890607"/>
                  <a:pt x="1651327" y="203176"/>
                  <a:pt x="1059613" y="29263"/>
                </a:cubicBezTo>
                <a:close/>
              </a:path>
            </a:pathLst>
          </a:custGeom>
          <a:noFill/>
          <a:ln w="254000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7EED91F-9BFB-6916-FDE5-D366AD389648}"/>
              </a:ext>
            </a:extLst>
          </p:cNvPr>
          <p:cNvSpPr/>
          <p:nvPr/>
        </p:nvSpPr>
        <p:spPr bwMode="auto">
          <a:xfrm>
            <a:off x="872021" y="5380502"/>
            <a:ext cx="1581365" cy="698820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1214" h="2028901">
                <a:moveTo>
                  <a:pt x="1057421" y="76"/>
                </a:moveTo>
                <a:cubicBezTo>
                  <a:pt x="413689" y="-7068"/>
                  <a:pt x="8877" y="491408"/>
                  <a:pt x="146" y="1014489"/>
                </a:cubicBezTo>
                <a:cubicBezTo>
                  <a:pt x="-8585" y="1537570"/>
                  <a:pt x="372415" y="2011439"/>
                  <a:pt x="1062183" y="2024139"/>
                </a:cubicBezTo>
                <a:cubicBezTo>
                  <a:pt x="2304401" y="2027314"/>
                  <a:pt x="2288526" y="-1511"/>
                  <a:pt x="3538683" y="4839"/>
                </a:cubicBezTo>
                <a:cubicBezTo>
                  <a:pt x="4193527" y="11189"/>
                  <a:pt x="4594371" y="424732"/>
                  <a:pt x="4591196" y="1004964"/>
                </a:cubicBezTo>
                <a:cubicBezTo>
                  <a:pt x="4588021" y="1585196"/>
                  <a:pt x="4174477" y="2028901"/>
                  <a:pt x="3548208" y="2028901"/>
                </a:cubicBezTo>
                <a:cubicBezTo>
                  <a:pt x="2293289" y="2024138"/>
                  <a:pt x="2272653" y="7220"/>
                  <a:pt x="1057421" y="76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6B2B458-172F-BF9B-0748-8E180AF46A31}"/>
              </a:ext>
            </a:extLst>
          </p:cNvPr>
          <p:cNvSpPr/>
          <p:nvPr/>
        </p:nvSpPr>
        <p:spPr bwMode="auto">
          <a:xfrm>
            <a:off x="872021" y="2518332"/>
            <a:ext cx="1547329" cy="628694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5288" h="2068354">
                <a:moveTo>
                  <a:pt x="0" y="1032026"/>
                </a:moveTo>
                <a:cubicBezTo>
                  <a:pt x="0" y="1369370"/>
                  <a:pt x="530225" y="2214714"/>
                  <a:pt x="1057275" y="2046439"/>
                </a:cubicBezTo>
                <a:cubicBezTo>
                  <a:pt x="1584325" y="1878164"/>
                  <a:pt x="2637631" y="191445"/>
                  <a:pt x="3162300" y="22376"/>
                </a:cubicBezTo>
                <a:cubicBezTo>
                  <a:pt x="3686969" y="-146693"/>
                  <a:pt x="4206082" y="694682"/>
                  <a:pt x="4205288" y="1032026"/>
                </a:cubicBezTo>
                <a:cubicBezTo>
                  <a:pt x="4204494" y="1369370"/>
                  <a:pt x="3682207" y="2214714"/>
                  <a:pt x="3157538" y="2046439"/>
                </a:cubicBezTo>
                <a:cubicBezTo>
                  <a:pt x="2632869" y="1878164"/>
                  <a:pt x="1581944" y="192239"/>
                  <a:pt x="1057275" y="22376"/>
                </a:cubicBezTo>
                <a:cubicBezTo>
                  <a:pt x="532606" y="-147487"/>
                  <a:pt x="0" y="694682"/>
                  <a:pt x="0" y="1032026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C69AFE80-26EA-50CD-DDED-6D28548E34C1}"/>
              </a:ext>
            </a:extLst>
          </p:cNvPr>
          <p:cNvSpPr/>
          <p:nvPr/>
        </p:nvSpPr>
        <p:spPr bwMode="auto">
          <a:xfrm>
            <a:off x="3824914" y="2531702"/>
            <a:ext cx="1547329" cy="744744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46266"/>
              <a:gd name="connsiteX1" fmla="*/ 1057275 w 4205288"/>
              <a:gd name="connsiteY1" fmla="*/ 2046263 h 2046266"/>
              <a:gd name="connsiteX2" fmla="*/ 3162300 w 4205288"/>
              <a:gd name="connsiteY2" fmla="*/ 22200 h 2046266"/>
              <a:gd name="connsiteX3" fmla="*/ 4205288 w 4205288"/>
              <a:gd name="connsiteY3" fmla="*/ 1031850 h 2046266"/>
              <a:gd name="connsiteX4" fmla="*/ 3157538 w 4205288"/>
              <a:gd name="connsiteY4" fmla="*/ 2046263 h 2046266"/>
              <a:gd name="connsiteX5" fmla="*/ 1057275 w 4205288"/>
              <a:gd name="connsiteY5" fmla="*/ 22200 h 2046266"/>
              <a:gd name="connsiteX6" fmla="*/ 0 w 4205288"/>
              <a:gd name="connsiteY6" fmla="*/ 1031850 h 2046266"/>
              <a:gd name="connsiteX0" fmla="*/ 0 w 4205288"/>
              <a:gd name="connsiteY0" fmla="*/ 1009662 h 2024078"/>
              <a:gd name="connsiteX1" fmla="*/ 1057275 w 4205288"/>
              <a:gd name="connsiteY1" fmla="*/ 2024075 h 2024078"/>
              <a:gd name="connsiteX2" fmla="*/ 3162300 w 4205288"/>
              <a:gd name="connsiteY2" fmla="*/ 12 h 2024078"/>
              <a:gd name="connsiteX3" fmla="*/ 4205288 w 4205288"/>
              <a:gd name="connsiteY3" fmla="*/ 1009662 h 2024078"/>
              <a:gd name="connsiteX4" fmla="*/ 3157538 w 4205288"/>
              <a:gd name="connsiteY4" fmla="*/ 2024075 h 2024078"/>
              <a:gd name="connsiteX5" fmla="*/ 1057275 w 4205288"/>
              <a:gd name="connsiteY5" fmla="*/ 12 h 2024078"/>
              <a:gd name="connsiteX6" fmla="*/ 0 w 4205288"/>
              <a:gd name="connsiteY6" fmla="*/ 1009662 h 2024078"/>
              <a:gd name="connsiteX0" fmla="*/ 32 w 4205320"/>
              <a:gd name="connsiteY0" fmla="*/ 1009664 h 2024080"/>
              <a:gd name="connsiteX1" fmla="*/ 1057307 w 4205320"/>
              <a:gd name="connsiteY1" fmla="*/ 2024077 h 2024080"/>
              <a:gd name="connsiteX2" fmla="*/ 3162332 w 4205320"/>
              <a:gd name="connsiteY2" fmla="*/ 14 h 2024080"/>
              <a:gd name="connsiteX3" fmla="*/ 4205320 w 4205320"/>
              <a:gd name="connsiteY3" fmla="*/ 1009664 h 2024080"/>
              <a:gd name="connsiteX4" fmla="*/ 3157570 w 4205320"/>
              <a:gd name="connsiteY4" fmla="*/ 2024077 h 2024080"/>
              <a:gd name="connsiteX5" fmla="*/ 1057307 w 4205320"/>
              <a:gd name="connsiteY5" fmla="*/ 14 h 2024080"/>
              <a:gd name="connsiteX6" fmla="*/ 32 w 4205320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05364" h="2024080">
                <a:moveTo>
                  <a:pt x="32" y="1009664"/>
                </a:moveTo>
                <a:cubicBezTo>
                  <a:pt x="4794" y="1513696"/>
                  <a:pt x="520732" y="2025664"/>
                  <a:pt x="1057307" y="2024077"/>
                </a:cubicBezTo>
                <a:cubicBezTo>
                  <a:pt x="2111119" y="2022490"/>
                  <a:pt x="2105850" y="-2367"/>
                  <a:pt x="3162332" y="14"/>
                </a:cubicBezTo>
                <a:cubicBezTo>
                  <a:pt x="3691764" y="2395"/>
                  <a:pt x="4210877" y="510395"/>
                  <a:pt x="4205320" y="1009664"/>
                </a:cubicBezTo>
                <a:cubicBezTo>
                  <a:pt x="4199763" y="1508933"/>
                  <a:pt x="3710814" y="2020902"/>
                  <a:pt x="3157570" y="2024077"/>
                </a:cubicBezTo>
                <a:cubicBezTo>
                  <a:pt x="2109026" y="2027252"/>
                  <a:pt x="2123026" y="3189"/>
                  <a:pt x="1057307" y="14"/>
                </a:cubicBezTo>
                <a:cubicBezTo>
                  <a:pt x="508825" y="-3161"/>
                  <a:pt x="-4730" y="505632"/>
                  <a:pt x="32" y="1009664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B075792-AA81-63F7-1791-428ED584F4CF}"/>
              </a:ext>
            </a:extLst>
          </p:cNvPr>
          <p:cNvSpPr/>
          <p:nvPr/>
        </p:nvSpPr>
        <p:spPr bwMode="auto">
          <a:xfrm>
            <a:off x="6820585" y="2489725"/>
            <a:ext cx="1504152" cy="723976"/>
          </a:xfrm>
          <a:custGeom>
            <a:avLst/>
            <a:gdLst>
              <a:gd name="connsiteX0" fmla="*/ 0 w 4205288"/>
              <a:gd name="connsiteY0" fmla="*/ 1032026 h 2068354"/>
              <a:gd name="connsiteX1" fmla="*/ 1057275 w 4205288"/>
              <a:gd name="connsiteY1" fmla="*/ 2046439 h 2068354"/>
              <a:gd name="connsiteX2" fmla="*/ 3162300 w 4205288"/>
              <a:gd name="connsiteY2" fmla="*/ 22376 h 2068354"/>
              <a:gd name="connsiteX3" fmla="*/ 4205288 w 4205288"/>
              <a:gd name="connsiteY3" fmla="*/ 1032026 h 2068354"/>
              <a:gd name="connsiteX4" fmla="*/ 3157538 w 4205288"/>
              <a:gd name="connsiteY4" fmla="*/ 2046439 h 2068354"/>
              <a:gd name="connsiteX5" fmla="*/ 1057275 w 4205288"/>
              <a:gd name="connsiteY5" fmla="*/ 22376 h 2068354"/>
              <a:gd name="connsiteX6" fmla="*/ 0 w 4205288"/>
              <a:gd name="connsiteY6" fmla="*/ 1032026 h 2068354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68178"/>
              <a:gd name="connsiteX1" fmla="*/ 1057275 w 4205288"/>
              <a:gd name="connsiteY1" fmla="*/ 2046263 h 2068178"/>
              <a:gd name="connsiteX2" fmla="*/ 3162300 w 4205288"/>
              <a:gd name="connsiteY2" fmla="*/ 22200 h 2068178"/>
              <a:gd name="connsiteX3" fmla="*/ 4205288 w 4205288"/>
              <a:gd name="connsiteY3" fmla="*/ 1031850 h 2068178"/>
              <a:gd name="connsiteX4" fmla="*/ 3157538 w 4205288"/>
              <a:gd name="connsiteY4" fmla="*/ 2046263 h 2068178"/>
              <a:gd name="connsiteX5" fmla="*/ 1057275 w 4205288"/>
              <a:gd name="connsiteY5" fmla="*/ 22200 h 2068178"/>
              <a:gd name="connsiteX6" fmla="*/ 0 w 4205288"/>
              <a:gd name="connsiteY6" fmla="*/ 1031850 h 2068178"/>
              <a:gd name="connsiteX0" fmla="*/ 0 w 4205288"/>
              <a:gd name="connsiteY0" fmla="*/ 1031850 h 2046266"/>
              <a:gd name="connsiteX1" fmla="*/ 1057275 w 4205288"/>
              <a:gd name="connsiteY1" fmla="*/ 2046263 h 2046266"/>
              <a:gd name="connsiteX2" fmla="*/ 3162300 w 4205288"/>
              <a:gd name="connsiteY2" fmla="*/ 22200 h 2046266"/>
              <a:gd name="connsiteX3" fmla="*/ 4205288 w 4205288"/>
              <a:gd name="connsiteY3" fmla="*/ 1031850 h 2046266"/>
              <a:gd name="connsiteX4" fmla="*/ 3157538 w 4205288"/>
              <a:gd name="connsiteY4" fmla="*/ 2046263 h 2046266"/>
              <a:gd name="connsiteX5" fmla="*/ 1057275 w 4205288"/>
              <a:gd name="connsiteY5" fmla="*/ 22200 h 2046266"/>
              <a:gd name="connsiteX6" fmla="*/ 0 w 4205288"/>
              <a:gd name="connsiteY6" fmla="*/ 1031850 h 2046266"/>
              <a:gd name="connsiteX0" fmla="*/ 0 w 4205288"/>
              <a:gd name="connsiteY0" fmla="*/ 1009662 h 2024078"/>
              <a:gd name="connsiteX1" fmla="*/ 1057275 w 4205288"/>
              <a:gd name="connsiteY1" fmla="*/ 2024075 h 2024078"/>
              <a:gd name="connsiteX2" fmla="*/ 3162300 w 4205288"/>
              <a:gd name="connsiteY2" fmla="*/ 12 h 2024078"/>
              <a:gd name="connsiteX3" fmla="*/ 4205288 w 4205288"/>
              <a:gd name="connsiteY3" fmla="*/ 1009662 h 2024078"/>
              <a:gd name="connsiteX4" fmla="*/ 3157538 w 4205288"/>
              <a:gd name="connsiteY4" fmla="*/ 2024075 h 2024078"/>
              <a:gd name="connsiteX5" fmla="*/ 1057275 w 4205288"/>
              <a:gd name="connsiteY5" fmla="*/ 12 h 2024078"/>
              <a:gd name="connsiteX6" fmla="*/ 0 w 4205288"/>
              <a:gd name="connsiteY6" fmla="*/ 1009662 h 2024078"/>
              <a:gd name="connsiteX0" fmla="*/ 32 w 4205320"/>
              <a:gd name="connsiteY0" fmla="*/ 1009664 h 2024080"/>
              <a:gd name="connsiteX1" fmla="*/ 1057307 w 4205320"/>
              <a:gd name="connsiteY1" fmla="*/ 2024077 h 2024080"/>
              <a:gd name="connsiteX2" fmla="*/ 3162332 w 4205320"/>
              <a:gd name="connsiteY2" fmla="*/ 14 h 2024080"/>
              <a:gd name="connsiteX3" fmla="*/ 4205320 w 4205320"/>
              <a:gd name="connsiteY3" fmla="*/ 1009664 h 2024080"/>
              <a:gd name="connsiteX4" fmla="*/ 3157570 w 4205320"/>
              <a:gd name="connsiteY4" fmla="*/ 2024077 h 2024080"/>
              <a:gd name="connsiteX5" fmla="*/ 1057307 w 4205320"/>
              <a:gd name="connsiteY5" fmla="*/ 14 h 2024080"/>
              <a:gd name="connsiteX6" fmla="*/ 32 w 4205320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24080"/>
              <a:gd name="connsiteX1" fmla="*/ 1057307 w 4205364"/>
              <a:gd name="connsiteY1" fmla="*/ 2024077 h 2024080"/>
              <a:gd name="connsiteX2" fmla="*/ 3162332 w 4205364"/>
              <a:gd name="connsiteY2" fmla="*/ 14 h 2024080"/>
              <a:gd name="connsiteX3" fmla="*/ 4205320 w 4205364"/>
              <a:gd name="connsiteY3" fmla="*/ 1009664 h 2024080"/>
              <a:gd name="connsiteX4" fmla="*/ 3157570 w 4205364"/>
              <a:gd name="connsiteY4" fmla="*/ 2024077 h 2024080"/>
              <a:gd name="connsiteX5" fmla="*/ 1057307 w 4205364"/>
              <a:gd name="connsiteY5" fmla="*/ 14 h 2024080"/>
              <a:gd name="connsiteX6" fmla="*/ 32 w 4205364"/>
              <a:gd name="connsiteY6" fmla="*/ 1009664 h 2024080"/>
              <a:gd name="connsiteX0" fmla="*/ 32 w 4205364"/>
              <a:gd name="connsiteY0" fmla="*/ 1009664 h 2046525"/>
              <a:gd name="connsiteX1" fmla="*/ 1057307 w 4205364"/>
              <a:gd name="connsiteY1" fmla="*/ 2024077 h 2046525"/>
              <a:gd name="connsiteX2" fmla="*/ 1781207 w 4205364"/>
              <a:gd name="connsiteY2" fmla="*/ 1571639 h 2046525"/>
              <a:gd name="connsiteX3" fmla="*/ 3162332 w 4205364"/>
              <a:gd name="connsiteY3" fmla="*/ 14 h 2046525"/>
              <a:gd name="connsiteX4" fmla="*/ 4205320 w 4205364"/>
              <a:gd name="connsiteY4" fmla="*/ 1009664 h 2046525"/>
              <a:gd name="connsiteX5" fmla="*/ 3157570 w 4205364"/>
              <a:gd name="connsiteY5" fmla="*/ 2024077 h 2046525"/>
              <a:gd name="connsiteX6" fmla="*/ 1057307 w 4205364"/>
              <a:gd name="connsiteY6" fmla="*/ 14 h 2046525"/>
              <a:gd name="connsiteX7" fmla="*/ 32 w 4205364"/>
              <a:gd name="connsiteY7" fmla="*/ 1009664 h 2046525"/>
              <a:gd name="connsiteX0" fmla="*/ 32 w 4205364"/>
              <a:gd name="connsiteY0" fmla="*/ 1009664 h 2032088"/>
              <a:gd name="connsiteX1" fmla="*/ 1057307 w 4205364"/>
              <a:gd name="connsiteY1" fmla="*/ 2024077 h 2032088"/>
              <a:gd name="connsiteX2" fmla="*/ 2095532 w 4205364"/>
              <a:gd name="connsiteY2" fmla="*/ 1028714 h 2032088"/>
              <a:gd name="connsiteX3" fmla="*/ 3162332 w 4205364"/>
              <a:gd name="connsiteY3" fmla="*/ 14 h 2032088"/>
              <a:gd name="connsiteX4" fmla="*/ 4205320 w 4205364"/>
              <a:gd name="connsiteY4" fmla="*/ 1009664 h 2032088"/>
              <a:gd name="connsiteX5" fmla="*/ 3157570 w 4205364"/>
              <a:gd name="connsiteY5" fmla="*/ 2024077 h 2032088"/>
              <a:gd name="connsiteX6" fmla="*/ 1057307 w 4205364"/>
              <a:gd name="connsiteY6" fmla="*/ 14 h 2032088"/>
              <a:gd name="connsiteX7" fmla="*/ 32 w 4205364"/>
              <a:gd name="connsiteY7" fmla="*/ 1009664 h 2032088"/>
              <a:gd name="connsiteX0" fmla="*/ 32 w 4205364"/>
              <a:gd name="connsiteY0" fmla="*/ 1009664 h 2034465"/>
              <a:gd name="connsiteX1" fmla="*/ 1057307 w 4205364"/>
              <a:gd name="connsiteY1" fmla="*/ 2024077 h 2034465"/>
              <a:gd name="connsiteX2" fmla="*/ 2095532 w 4205364"/>
              <a:gd name="connsiteY2" fmla="*/ 1028714 h 2034465"/>
              <a:gd name="connsiteX3" fmla="*/ 3162332 w 4205364"/>
              <a:gd name="connsiteY3" fmla="*/ 14 h 2034465"/>
              <a:gd name="connsiteX4" fmla="*/ 4205320 w 4205364"/>
              <a:gd name="connsiteY4" fmla="*/ 1009664 h 2034465"/>
              <a:gd name="connsiteX5" fmla="*/ 3157570 w 4205364"/>
              <a:gd name="connsiteY5" fmla="*/ 2024077 h 2034465"/>
              <a:gd name="connsiteX6" fmla="*/ 1057307 w 4205364"/>
              <a:gd name="connsiteY6" fmla="*/ 14 h 2034465"/>
              <a:gd name="connsiteX7" fmla="*/ 32 w 4205364"/>
              <a:gd name="connsiteY7" fmla="*/ 1009664 h 2034465"/>
              <a:gd name="connsiteX0" fmla="*/ 32 w 4205364"/>
              <a:gd name="connsiteY0" fmla="*/ 1020501 h 2045302"/>
              <a:gd name="connsiteX1" fmla="*/ 1057307 w 4205364"/>
              <a:gd name="connsiteY1" fmla="*/ 2034914 h 2045302"/>
              <a:gd name="connsiteX2" fmla="*/ 2095532 w 4205364"/>
              <a:gd name="connsiteY2" fmla="*/ 1039551 h 2045302"/>
              <a:gd name="connsiteX3" fmla="*/ 3162332 w 4205364"/>
              <a:gd name="connsiteY3" fmla="*/ 10851 h 2045302"/>
              <a:gd name="connsiteX4" fmla="*/ 4205320 w 4205364"/>
              <a:gd name="connsiteY4" fmla="*/ 1020501 h 2045302"/>
              <a:gd name="connsiteX5" fmla="*/ 3157570 w 4205364"/>
              <a:gd name="connsiteY5" fmla="*/ 2034914 h 2045302"/>
              <a:gd name="connsiteX6" fmla="*/ 1866932 w 4205364"/>
              <a:gd name="connsiteY6" fmla="*/ 582351 h 2045302"/>
              <a:gd name="connsiteX7" fmla="*/ 1057307 w 4205364"/>
              <a:gd name="connsiteY7" fmla="*/ 10851 h 2045302"/>
              <a:gd name="connsiteX8" fmla="*/ 32 w 4205364"/>
              <a:gd name="connsiteY8" fmla="*/ 1020501 h 2045302"/>
              <a:gd name="connsiteX0" fmla="*/ 32 w 4205364"/>
              <a:gd name="connsiteY0" fmla="*/ 1030111 h 2054912"/>
              <a:gd name="connsiteX1" fmla="*/ 1057307 w 4205364"/>
              <a:gd name="connsiteY1" fmla="*/ 2044524 h 2054912"/>
              <a:gd name="connsiteX2" fmla="*/ 2095532 w 4205364"/>
              <a:gd name="connsiteY2" fmla="*/ 1049161 h 2054912"/>
              <a:gd name="connsiteX3" fmla="*/ 3162332 w 4205364"/>
              <a:gd name="connsiteY3" fmla="*/ 20461 h 2054912"/>
              <a:gd name="connsiteX4" fmla="*/ 4205320 w 4205364"/>
              <a:gd name="connsiteY4" fmla="*/ 1030111 h 2054912"/>
              <a:gd name="connsiteX5" fmla="*/ 3157570 w 4205364"/>
              <a:gd name="connsiteY5" fmla="*/ 2044524 h 2054912"/>
              <a:gd name="connsiteX6" fmla="*/ 1866932 w 4205364"/>
              <a:gd name="connsiteY6" fmla="*/ 591961 h 2054912"/>
              <a:gd name="connsiteX7" fmla="*/ 1057307 w 4205364"/>
              <a:gd name="connsiteY7" fmla="*/ 20461 h 2054912"/>
              <a:gd name="connsiteX8" fmla="*/ 32 w 4205364"/>
              <a:gd name="connsiteY8" fmla="*/ 1030111 h 2054912"/>
              <a:gd name="connsiteX0" fmla="*/ 32 w 4205364"/>
              <a:gd name="connsiteY0" fmla="*/ 1016203 h 2041004"/>
              <a:gd name="connsiteX1" fmla="*/ 1057307 w 4205364"/>
              <a:gd name="connsiteY1" fmla="*/ 2030616 h 2041004"/>
              <a:gd name="connsiteX2" fmla="*/ 2095532 w 4205364"/>
              <a:gd name="connsiteY2" fmla="*/ 1035253 h 2041004"/>
              <a:gd name="connsiteX3" fmla="*/ 3162332 w 4205364"/>
              <a:gd name="connsiteY3" fmla="*/ 6553 h 2041004"/>
              <a:gd name="connsiteX4" fmla="*/ 4205320 w 4205364"/>
              <a:gd name="connsiteY4" fmla="*/ 1016203 h 2041004"/>
              <a:gd name="connsiteX5" fmla="*/ 3157570 w 4205364"/>
              <a:gd name="connsiteY5" fmla="*/ 2030616 h 2041004"/>
              <a:gd name="connsiteX6" fmla="*/ 2109819 w 4205364"/>
              <a:gd name="connsiteY6" fmla="*/ 1020966 h 2041004"/>
              <a:gd name="connsiteX7" fmla="*/ 1057307 w 4205364"/>
              <a:gd name="connsiteY7" fmla="*/ 6553 h 2041004"/>
              <a:gd name="connsiteX8" fmla="*/ 32 w 4205364"/>
              <a:gd name="connsiteY8" fmla="*/ 1016203 h 2041004"/>
              <a:gd name="connsiteX0" fmla="*/ 32 w 4205364"/>
              <a:gd name="connsiteY0" fmla="*/ 1016619 h 2041420"/>
              <a:gd name="connsiteX1" fmla="*/ 1057307 w 4205364"/>
              <a:gd name="connsiteY1" fmla="*/ 2031032 h 2041420"/>
              <a:gd name="connsiteX2" fmla="*/ 2095532 w 4205364"/>
              <a:gd name="connsiteY2" fmla="*/ 1035669 h 2041420"/>
              <a:gd name="connsiteX3" fmla="*/ 3162332 w 4205364"/>
              <a:gd name="connsiteY3" fmla="*/ 6969 h 2041420"/>
              <a:gd name="connsiteX4" fmla="*/ 4205320 w 4205364"/>
              <a:gd name="connsiteY4" fmla="*/ 1016619 h 2041420"/>
              <a:gd name="connsiteX5" fmla="*/ 3157570 w 4205364"/>
              <a:gd name="connsiteY5" fmla="*/ 2031032 h 2041420"/>
              <a:gd name="connsiteX6" fmla="*/ 2109819 w 4205364"/>
              <a:gd name="connsiteY6" fmla="*/ 1021382 h 2041420"/>
              <a:gd name="connsiteX7" fmla="*/ 1057307 w 4205364"/>
              <a:gd name="connsiteY7" fmla="*/ 6969 h 2041420"/>
              <a:gd name="connsiteX8" fmla="*/ 32 w 4205364"/>
              <a:gd name="connsiteY8" fmla="*/ 1016619 h 2041420"/>
              <a:gd name="connsiteX0" fmla="*/ 32 w 4205364"/>
              <a:gd name="connsiteY0" fmla="*/ 1018204 h 2043005"/>
              <a:gd name="connsiteX1" fmla="*/ 1057307 w 4205364"/>
              <a:gd name="connsiteY1" fmla="*/ 2032617 h 2043005"/>
              <a:gd name="connsiteX2" fmla="*/ 2095532 w 4205364"/>
              <a:gd name="connsiteY2" fmla="*/ 1037254 h 2043005"/>
              <a:gd name="connsiteX3" fmla="*/ 3162332 w 4205364"/>
              <a:gd name="connsiteY3" fmla="*/ 8554 h 2043005"/>
              <a:gd name="connsiteX4" fmla="*/ 4205320 w 4205364"/>
              <a:gd name="connsiteY4" fmla="*/ 1018204 h 2043005"/>
              <a:gd name="connsiteX5" fmla="*/ 3157570 w 4205364"/>
              <a:gd name="connsiteY5" fmla="*/ 2032617 h 2043005"/>
              <a:gd name="connsiteX6" fmla="*/ 2105056 w 4205364"/>
              <a:gd name="connsiteY6" fmla="*/ 913429 h 2043005"/>
              <a:gd name="connsiteX7" fmla="*/ 1057307 w 4205364"/>
              <a:gd name="connsiteY7" fmla="*/ 8554 h 2043005"/>
              <a:gd name="connsiteX8" fmla="*/ 32 w 4205364"/>
              <a:gd name="connsiteY8" fmla="*/ 1018204 h 2043005"/>
              <a:gd name="connsiteX0" fmla="*/ 32 w 4205364"/>
              <a:gd name="connsiteY0" fmla="*/ 1018204 h 2044680"/>
              <a:gd name="connsiteX1" fmla="*/ 1057307 w 4205364"/>
              <a:gd name="connsiteY1" fmla="*/ 2032617 h 2044680"/>
              <a:gd name="connsiteX2" fmla="*/ 2105057 w 4205364"/>
              <a:gd name="connsiteY2" fmla="*/ 1127741 h 2044680"/>
              <a:gd name="connsiteX3" fmla="*/ 3162332 w 4205364"/>
              <a:gd name="connsiteY3" fmla="*/ 8554 h 2044680"/>
              <a:gd name="connsiteX4" fmla="*/ 4205320 w 4205364"/>
              <a:gd name="connsiteY4" fmla="*/ 1018204 h 2044680"/>
              <a:gd name="connsiteX5" fmla="*/ 3157570 w 4205364"/>
              <a:gd name="connsiteY5" fmla="*/ 2032617 h 2044680"/>
              <a:gd name="connsiteX6" fmla="*/ 2105056 w 4205364"/>
              <a:gd name="connsiteY6" fmla="*/ 913429 h 2044680"/>
              <a:gd name="connsiteX7" fmla="*/ 1057307 w 4205364"/>
              <a:gd name="connsiteY7" fmla="*/ 8554 h 2044680"/>
              <a:gd name="connsiteX8" fmla="*/ 32 w 4205364"/>
              <a:gd name="connsiteY8" fmla="*/ 1018204 h 2044680"/>
              <a:gd name="connsiteX0" fmla="*/ 32 w 4205370"/>
              <a:gd name="connsiteY0" fmla="*/ 1018204 h 2044680"/>
              <a:gd name="connsiteX1" fmla="*/ 1057307 w 4205370"/>
              <a:gd name="connsiteY1" fmla="*/ 2032617 h 2044680"/>
              <a:gd name="connsiteX2" fmla="*/ 2105057 w 4205370"/>
              <a:gd name="connsiteY2" fmla="*/ 1127741 h 2044680"/>
              <a:gd name="connsiteX3" fmla="*/ 3162332 w 4205370"/>
              <a:gd name="connsiteY3" fmla="*/ 8554 h 2044680"/>
              <a:gd name="connsiteX4" fmla="*/ 4205320 w 4205370"/>
              <a:gd name="connsiteY4" fmla="*/ 1018204 h 2044680"/>
              <a:gd name="connsiteX5" fmla="*/ 3157570 w 4205370"/>
              <a:gd name="connsiteY5" fmla="*/ 2032617 h 2044680"/>
              <a:gd name="connsiteX6" fmla="*/ 2105056 w 4205370"/>
              <a:gd name="connsiteY6" fmla="*/ 913429 h 2044680"/>
              <a:gd name="connsiteX7" fmla="*/ 1057307 w 4205370"/>
              <a:gd name="connsiteY7" fmla="*/ 8554 h 2044680"/>
              <a:gd name="connsiteX8" fmla="*/ 32 w 4205370"/>
              <a:gd name="connsiteY8" fmla="*/ 1018204 h 2044680"/>
              <a:gd name="connsiteX0" fmla="*/ 34 w 4205372"/>
              <a:gd name="connsiteY0" fmla="*/ 1009656 h 2036132"/>
              <a:gd name="connsiteX1" fmla="*/ 1057309 w 4205372"/>
              <a:gd name="connsiteY1" fmla="*/ 2024069 h 2036132"/>
              <a:gd name="connsiteX2" fmla="*/ 2105059 w 4205372"/>
              <a:gd name="connsiteY2" fmla="*/ 1119193 h 2036132"/>
              <a:gd name="connsiteX3" fmla="*/ 3162334 w 4205372"/>
              <a:gd name="connsiteY3" fmla="*/ 6 h 2036132"/>
              <a:gd name="connsiteX4" fmla="*/ 4205322 w 4205372"/>
              <a:gd name="connsiteY4" fmla="*/ 1009656 h 2036132"/>
              <a:gd name="connsiteX5" fmla="*/ 3157572 w 4205372"/>
              <a:gd name="connsiteY5" fmla="*/ 2024069 h 2036132"/>
              <a:gd name="connsiteX6" fmla="*/ 2105058 w 4205372"/>
              <a:gd name="connsiteY6" fmla="*/ 904881 h 2036132"/>
              <a:gd name="connsiteX7" fmla="*/ 1057309 w 4205372"/>
              <a:gd name="connsiteY7" fmla="*/ 6 h 2036132"/>
              <a:gd name="connsiteX8" fmla="*/ 34 w 4205372"/>
              <a:gd name="connsiteY8" fmla="*/ 1009656 h 2036132"/>
              <a:gd name="connsiteX0" fmla="*/ 34 w 4205372"/>
              <a:gd name="connsiteY0" fmla="*/ 1009656 h 2030250"/>
              <a:gd name="connsiteX1" fmla="*/ 1057309 w 4205372"/>
              <a:gd name="connsiteY1" fmla="*/ 2024069 h 2030250"/>
              <a:gd name="connsiteX2" fmla="*/ 2105059 w 4205372"/>
              <a:gd name="connsiteY2" fmla="*/ 1119193 h 2030250"/>
              <a:gd name="connsiteX3" fmla="*/ 3162334 w 4205372"/>
              <a:gd name="connsiteY3" fmla="*/ 6 h 2030250"/>
              <a:gd name="connsiteX4" fmla="*/ 4205322 w 4205372"/>
              <a:gd name="connsiteY4" fmla="*/ 1009656 h 2030250"/>
              <a:gd name="connsiteX5" fmla="*/ 3157572 w 4205372"/>
              <a:gd name="connsiteY5" fmla="*/ 2024069 h 2030250"/>
              <a:gd name="connsiteX6" fmla="*/ 2105058 w 4205372"/>
              <a:gd name="connsiteY6" fmla="*/ 904881 h 2030250"/>
              <a:gd name="connsiteX7" fmla="*/ 1057309 w 4205372"/>
              <a:gd name="connsiteY7" fmla="*/ 6 h 2030250"/>
              <a:gd name="connsiteX8" fmla="*/ 34 w 4205372"/>
              <a:gd name="connsiteY8" fmla="*/ 1009656 h 2030250"/>
              <a:gd name="connsiteX0" fmla="*/ 34 w 4205372"/>
              <a:gd name="connsiteY0" fmla="*/ 1009656 h 2024126"/>
              <a:gd name="connsiteX1" fmla="*/ 1057309 w 4205372"/>
              <a:gd name="connsiteY1" fmla="*/ 2024069 h 2024126"/>
              <a:gd name="connsiteX2" fmla="*/ 2105059 w 4205372"/>
              <a:gd name="connsiteY2" fmla="*/ 1119193 h 2024126"/>
              <a:gd name="connsiteX3" fmla="*/ 3162334 w 4205372"/>
              <a:gd name="connsiteY3" fmla="*/ 6 h 2024126"/>
              <a:gd name="connsiteX4" fmla="*/ 4205322 w 4205372"/>
              <a:gd name="connsiteY4" fmla="*/ 1009656 h 2024126"/>
              <a:gd name="connsiteX5" fmla="*/ 3157572 w 4205372"/>
              <a:gd name="connsiteY5" fmla="*/ 2024069 h 2024126"/>
              <a:gd name="connsiteX6" fmla="*/ 2105058 w 4205372"/>
              <a:gd name="connsiteY6" fmla="*/ 904881 h 2024126"/>
              <a:gd name="connsiteX7" fmla="*/ 1057309 w 4205372"/>
              <a:gd name="connsiteY7" fmla="*/ 6 h 2024126"/>
              <a:gd name="connsiteX8" fmla="*/ 34 w 4205372"/>
              <a:gd name="connsiteY8" fmla="*/ 1009656 h 2024126"/>
              <a:gd name="connsiteX0" fmla="*/ 34 w 4205372"/>
              <a:gd name="connsiteY0" fmla="*/ 1009655 h 2024125"/>
              <a:gd name="connsiteX1" fmla="*/ 1057309 w 4205372"/>
              <a:gd name="connsiteY1" fmla="*/ 2024068 h 2024125"/>
              <a:gd name="connsiteX2" fmla="*/ 2105059 w 4205372"/>
              <a:gd name="connsiteY2" fmla="*/ 1119192 h 2024125"/>
              <a:gd name="connsiteX3" fmla="*/ 3162334 w 4205372"/>
              <a:gd name="connsiteY3" fmla="*/ 5 h 2024125"/>
              <a:gd name="connsiteX4" fmla="*/ 4205322 w 4205372"/>
              <a:gd name="connsiteY4" fmla="*/ 1009655 h 2024125"/>
              <a:gd name="connsiteX5" fmla="*/ 3157572 w 4205372"/>
              <a:gd name="connsiteY5" fmla="*/ 2024068 h 2024125"/>
              <a:gd name="connsiteX6" fmla="*/ 2105058 w 4205372"/>
              <a:gd name="connsiteY6" fmla="*/ 904880 h 2024125"/>
              <a:gd name="connsiteX7" fmla="*/ 1057309 w 4205372"/>
              <a:gd name="connsiteY7" fmla="*/ 5 h 2024125"/>
              <a:gd name="connsiteX8" fmla="*/ 34 w 4205372"/>
              <a:gd name="connsiteY8" fmla="*/ 1009655 h 2024125"/>
              <a:gd name="connsiteX0" fmla="*/ 34 w 4205372"/>
              <a:gd name="connsiteY0" fmla="*/ 1009655 h 2024125"/>
              <a:gd name="connsiteX1" fmla="*/ 1057309 w 4205372"/>
              <a:gd name="connsiteY1" fmla="*/ 2024068 h 2024125"/>
              <a:gd name="connsiteX2" fmla="*/ 2105059 w 4205372"/>
              <a:gd name="connsiteY2" fmla="*/ 1119192 h 2024125"/>
              <a:gd name="connsiteX3" fmla="*/ 3162334 w 4205372"/>
              <a:gd name="connsiteY3" fmla="*/ 5 h 2024125"/>
              <a:gd name="connsiteX4" fmla="*/ 4205322 w 4205372"/>
              <a:gd name="connsiteY4" fmla="*/ 1009655 h 2024125"/>
              <a:gd name="connsiteX5" fmla="*/ 3157572 w 4205372"/>
              <a:gd name="connsiteY5" fmla="*/ 2024068 h 2024125"/>
              <a:gd name="connsiteX6" fmla="*/ 2105058 w 4205372"/>
              <a:gd name="connsiteY6" fmla="*/ 904880 h 2024125"/>
              <a:gd name="connsiteX7" fmla="*/ 1057309 w 4205372"/>
              <a:gd name="connsiteY7" fmla="*/ 5 h 2024125"/>
              <a:gd name="connsiteX8" fmla="*/ 34 w 4205372"/>
              <a:gd name="connsiteY8" fmla="*/ 1009655 h 2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05372" h="2024125">
                <a:moveTo>
                  <a:pt x="34" y="1009655"/>
                </a:moveTo>
                <a:cubicBezTo>
                  <a:pt x="4796" y="1513687"/>
                  <a:pt x="474697" y="2020894"/>
                  <a:pt x="1057309" y="2024068"/>
                </a:cubicBezTo>
                <a:cubicBezTo>
                  <a:pt x="1639921" y="2027242"/>
                  <a:pt x="2112361" y="1636558"/>
                  <a:pt x="2105059" y="1119192"/>
                </a:cubicBezTo>
                <a:cubicBezTo>
                  <a:pt x="2097757" y="601826"/>
                  <a:pt x="2567815" y="-1582"/>
                  <a:pt x="3162334" y="5"/>
                </a:cubicBezTo>
                <a:cubicBezTo>
                  <a:pt x="3756853" y="1592"/>
                  <a:pt x="4210879" y="510386"/>
                  <a:pt x="4205322" y="1009655"/>
                </a:cubicBezTo>
                <a:cubicBezTo>
                  <a:pt x="4199765" y="1508924"/>
                  <a:pt x="3761615" y="2030418"/>
                  <a:pt x="3157572" y="2024068"/>
                </a:cubicBezTo>
                <a:cubicBezTo>
                  <a:pt x="2553529" y="2017718"/>
                  <a:pt x="2104582" y="1373669"/>
                  <a:pt x="2105058" y="904880"/>
                </a:cubicBezTo>
                <a:cubicBezTo>
                  <a:pt x="2105534" y="436091"/>
                  <a:pt x="1635159" y="-1583"/>
                  <a:pt x="1057309" y="5"/>
                </a:cubicBezTo>
                <a:cubicBezTo>
                  <a:pt x="479459" y="1593"/>
                  <a:pt x="-4728" y="505623"/>
                  <a:pt x="34" y="1009655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229A8171-CA29-5F9F-F431-4D9A8C00F860}"/>
              </a:ext>
            </a:extLst>
          </p:cNvPr>
          <p:cNvSpPr/>
          <p:nvPr/>
        </p:nvSpPr>
        <p:spPr bwMode="auto">
          <a:xfrm>
            <a:off x="6753910" y="5426596"/>
            <a:ext cx="1589649" cy="693282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281 w 4591074"/>
              <a:gd name="connsiteY0" fmla="*/ 202 h 2029027"/>
              <a:gd name="connsiteX1" fmla="*/ 6 w 4591074"/>
              <a:gd name="connsiteY1" fmla="*/ 1014615 h 2029027"/>
              <a:gd name="connsiteX2" fmla="*/ 1062043 w 4591074"/>
              <a:gd name="connsiteY2" fmla="*/ 2024265 h 2029027"/>
              <a:gd name="connsiteX3" fmla="*/ 3538543 w 4591074"/>
              <a:gd name="connsiteY3" fmla="*/ 4965 h 2029027"/>
              <a:gd name="connsiteX4" fmla="*/ 4591056 w 4591074"/>
              <a:gd name="connsiteY4" fmla="*/ 1005090 h 2029027"/>
              <a:gd name="connsiteX5" fmla="*/ 3548068 w 4591074"/>
              <a:gd name="connsiteY5" fmla="*/ 2029027 h 2029027"/>
              <a:gd name="connsiteX6" fmla="*/ 1057281 w 4591074"/>
              <a:gd name="connsiteY6" fmla="*/ 202 h 2029027"/>
              <a:gd name="connsiteX0" fmla="*/ 1057281 w 4591063"/>
              <a:gd name="connsiteY0" fmla="*/ 202 h 2029027"/>
              <a:gd name="connsiteX1" fmla="*/ 6 w 4591063"/>
              <a:gd name="connsiteY1" fmla="*/ 1014615 h 2029027"/>
              <a:gd name="connsiteX2" fmla="*/ 1062043 w 4591063"/>
              <a:gd name="connsiteY2" fmla="*/ 2024265 h 2029027"/>
              <a:gd name="connsiteX3" fmla="*/ 3538543 w 4591063"/>
              <a:gd name="connsiteY3" fmla="*/ 4965 h 2029027"/>
              <a:gd name="connsiteX4" fmla="*/ 4591056 w 4591063"/>
              <a:gd name="connsiteY4" fmla="*/ 1005090 h 2029027"/>
              <a:gd name="connsiteX5" fmla="*/ 3548068 w 4591063"/>
              <a:gd name="connsiteY5" fmla="*/ 2029027 h 2029027"/>
              <a:gd name="connsiteX6" fmla="*/ 1057281 w 4591063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1"/>
              <a:gd name="connsiteY0" fmla="*/ 202 h 2029027"/>
              <a:gd name="connsiteX1" fmla="*/ 14 w 4591071"/>
              <a:gd name="connsiteY1" fmla="*/ 1014615 h 2029027"/>
              <a:gd name="connsiteX2" fmla="*/ 1062051 w 4591071"/>
              <a:gd name="connsiteY2" fmla="*/ 2024265 h 2029027"/>
              <a:gd name="connsiteX3" fmla="*/ 3538551 w 4591071"/>
              <a:gd name="connsiteY3" fmla="*/ 4965 h 2029027"/>
              <a:gd name="connsiteX4" fmla="*/ 4591064 w 4591071"/>
              <a:gd name="connsiteY4" fmla="*/ 1005090 h 2029027"/>
              <a:gd name="connsiteX5" fmla="*/ 3548076 w 4591071"/>
              <a:gd name="connsiteY5" fmla="*/ 2029027 h 2029027"/>
              <a:gd name="connsiteX6" fmla="*/ 1057289 w 4591071"/>
              <a:gd name="connsiteY6" fmla="*/ 202 h 2029027"/>
              <a:gd name="connsiteX0" fmla="*/ 1057289 w 4591076"/>
              <a:gd name="connsiteY0" fmla="*/ 202 h 2029027"/>
              <a:gd name="connsiteX1" fmla="*/ 14 w 4591076"/>
              <a:gd name="connsiteY1" fmla="*/ 1014615 h 2029027"/>
              <a:gd name="connsiteX2" fmla="*/ 1062051 w 4591076"/>
              <a:gd name="connsiteY2" fmla="*/ 2024265 h 2029027"/>
              <a:gd name="connsiteX3" fmla="*/ 3538551 w 4591076"/>
              <a:gd name="connsiteY3" fmla="*/ 4965 h 2029027"/>
              <a:gd name="connsiteX4" fmla="*/ 4591064 w 4591076"/>
              <a:gd name="connsiteY4" fmla="*/ 1005090 h 2029027"/>
              <a:gd name="connsiteX5" fmla="*/ 3548076 w 4591076"/>
              <a:gd name="connsiteY5" fmla="*/ 2029027 h 2029027"/>
              <a:gd name="connsiteX6" fmla="*/ 1057289 w 4591076"/>
              <a:gd name="connsiteY6" fmla="*/ 202 h 2029027"/>
              <a:gd name="connsiteX0" fmla="*/ 1057289 w 4591077"/>
              <a:gd name="connsiteY0" fmla="*/ 202 h 2029027"/>
              <a:gd name="connsiteX1" fmla="*/ 14 w 4591077"/>
              <a:gd name="connsiteY1" fmla="*/ 1014615 h 2029027"/>
              <a:gd name="connsiteX2" fmla="*/ 1062051 w 4591077"/>
              <a:gd name="connsiteY2" fmla="*/ 2024265 h 2029027"/>
              <a:gd name="connsiteX3" fmla="*/ 3538551 w 4591077"/>
              <a:gd name="connsiteY3" fmla="*/ 4965 h 2029027"/>
              <a:gd name="connsiteX4" fmla="*/ 4591064 w 4591077"/>
              <a:gd name="connsiteY4" fmla="*/ 1005090 h 2029027"/>
              <a:gd name="connsiteX5" fmla="*/ 3548076 w 4591077"/>
              <a:gd name="connsiteY5" fmla="*/ 2029027 h 2029027"/>
              <a:gd name="connsiteX6" fmla="*/ 1057289 w 4591077"/>
              <a:gd name="connsiteY6" fmla="*/ 202 h 202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1077" h="2029027">
                <a:moveTo>
                  <a:pt x="1057289" y="202"/>
                </a:moveTo>
                <a:cubicBezTo>
                  <a:pt x="144498" y="-6942"/>
                  <a:pt x="-1683" y="172081"/>
                  <a:pt x="14" y="1014615"/>
                </a:cubicBezTo>
                <a:cubicBezTo>
                  <a:pt x="1711" y="1857149"/>
                  <a:pt x="169205" y="2021090"/>
                  <a:pt x="1062051" y="2024265"/>
                </a:cubicBezTo>
                <a:cubicBezTo>
                  <a:pt x="1954897" y="2027440"/>
                  <a:pt x="2711629" y="3383"/>
                  <a:pt x="3538551" y="4965"/>
                </a:cubicBezTo>
                <a:cubicBezTo>
                  <a:pt x="4365473" y="6547"/>
                  <a:pt x="4589026" y="186461"/>
                  <a:pt x="4591064" y="1005090"/>
                </a:cubicBezTo>
                <a:cubicBezTo>
                  <a:pt x="4593102" y="1823719"/>
                  <a:pt x="4356852" y="2029027"/>
                  <a:pt x="3548076" y="2029027"/>
                </a:cubicBezTo>
                <a:cubicBezTo>
                  <a:pt x="2739300" y="2029027"/>
                  <a:pt x="1970080" y="7346"/>
                  <a:pt x="1057289" y="202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393425DA-1CCD-4ECE-BA0E-3EA723DB70EF}"/>
              </a:ext>
            </a:extLst>
          </p:cNvPr>
          <p:cNvSpPr/>
          <p:nvPr/>
        </p:nvSpPr>
        <p:spPr bwMode="auto">
          <a:xfrm>
            <a:off x="3824915" y="5412293"/>
            <a:ext cx="1573396" cy="767688"/>
          </a:xfrm>
          <a:custGeom>
            <a:avLst/>
            <a:gdLst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276 w 4591055"/>
              <a:gd name="connsiteY0" fmla="*/ 22091 h 2072272"/>
              <a:gd name="connsiteX1" fmla="*/ 1 w 4591055"/>
              <a:gd name="connsiteY1" fmla="*/ 1036504 h 2072272"/>
              <a:gd name="connsiteX2" fmla="*/ 1062038 w 4591055"/>
              <a:gd name="connsiteY2" fmla="*/ 2046154 h 2072272"/>
              <a:gd name="connsiteX3" fmla="*/ 3538538 w 4591055"/>
              <a:gd name="connsiteY3" fmla="*/ 26854 h 2072272"/>
              <a:gd name="connsiteX4" fmla="*/ 4591051 w 4591055"/>
              <a:gd name="connsiteY4" fmla="*/ 1026979 h 2072272"/>
              <a:gd name="connsiteX5" fmla="*/ 3548063 w 4591055"/>
              <a:gd name="connsiteY5" fmla="*/ 2050916 h 2072272"/>
              <a:gd name="connsiteX6" fmla="*/ 1057276 w 4591055"/>
              <a:gd name="connsiteY6" fmla="*/ 22091 h 2072272"/>
              <a:gd name="connsiteX0" fmla="*/ 1057392 w 4591171"/>
              <a:gd name="connsiteY0" fmla="*/ 26972 h 2077959"/>
              <a:gd name="connsiteX1" fmla="*/ 117 w 4591171"/>
              <a:gd name="connsiteY1" fmla="*/ 1041385 h 2077959"/>
              <a:gd name="connsiteX2" fmla="*/ 1062154 w 4591171"/>
              <a:gd name="connsiteY2" fmla="*/ 2051035 h 2077959"/>
              <a:gd name="connsiteX3" fmla="*/ 3538654 w 4591171"/>
              <a:gd name="connsiteY3" fmla="*/ 31735 h 2077959"/>
              <a:gd name="connsiteX4" fmla="*/ 4591167 w 4591171"/>
              <a:gd name="connsiteY4" fmla="*/ 1031860 h 2077959"/>
              <a:gd name="connsiteX5" fmla="*/ 3548179 w 4591171"/>
              <a:gd name="connsiteY5" fmla="*/ 2055797 h 2077959"/>
              <a:gd name="connsiteX6" fmla="*/ 1057392 w 4591171"/>
              <a:gd name="connsiteY6" fmla="*/ 26972 h 2077959"/>
              <a:gd name="connsiteX0" fmla="*/ 1057392 w 4591183"/>
              <a:gd name="connsiteY0" fmla="*/ 26972 h 2083703"/>
              <a:gd name="connsiteX1" fmla="*/ 117 w 4591183"/>
              <a:gd name="connsiteY1" fmla="*/ 1041385 h 2083703"/>
              <a:gd name="connsiteX2" fmla="*/ 1062154 w 4591183"/>
              <a:gd name="connsiteY2" fmla="*/ 2051035 h 2083703"/>
              <a:gd name="connsiteX3" fmla="*/ 3538654 w 4591183"/>
              <a:gd name="connsiteY3" fmla="*/ 31735 h 2083703"/>
              <a:gd name="connsiteX4" fmla="*/ 4591167 w 4591183"/>
              <a:gd name="connsiteY4" fmla="*/ 1031860 h 2083703"/>
              <a:gd name="connsiteX5" fmla="*/ 3548179 w 4591183"/>
              <a:gd name="connsiteY5" fmla="*/ 2055797 h 2083703"/>
              <a:gd name="connsiteX6" fmla="*/ 1057392 w 4591183"/>
              <a:gd name="connsiteY6" fmla="*/ 26972 h 2083703"/>
              <a:gd name="connsiteX0" fmla="*/ 1057392 w 4591183"/>
              <a:gd name="connsiteY0" fmla="*/ 24904 h 2081635"/>
              <a:gd name="connsiteX1" fmla="*/ 117 w 4591183"/>
              <a:gd name="connsiteY1" fmla="*/ 1039317 h 2081635"/>
              <a:gd name="connsiteX2" fmla="*/ 1062154 w 4591183"/>
              <a:gd name="connsiteY2" fmla="*/ 2048967 h 2081635"/>
              <a:gd name="connsiteX3" fmla="*/ 3538654 w 4591183"/>
              <a:gd name="connsiteY3" fmla="*/ 29667 h 2081635"/>
              <a:gd name="connsiteX4" fmla="*/ 4591167 w 4591183"/>
              <a:gd name="connsiteY4" fmla="*/ 1029792 h 2081635"/>
              <a:gd name="connsiteX5" fmla="*/ 3548179 w 4591183"/>
              <a:gd name="connsiteY5" fmla="*/ 2053729 h 2081635"/>
              <a:gd name="connsiteX6" fmla="*/ 1057392 w 4591183"/>
              <a:gd name="connsiteY6" fmla="*/ 24904 h 2081635"/>
              <a:gd name="connsiteX0" fmla="*/ 1057421 w 4591212"/>
              <a:gd name="connsiteY0" fmla="*/ 24904 h 2081635"/>
              <a:gd name="connsiteX1" fmla="*/ 146 w 4591212"/>
              <a:gd name="connsiteY1" fmla="*/ 1039317 h 2081635"/>
              <a:gd name="connsiteX2" fmla="*/ 1062183 w 4591212"/>
              <a:gd name="connsiteY2" fmla="*/ 2048967 h 2081635"/>
              <a:gd name="connsiteX3" fmla="*/ 3538683 w 4591212"/>
              <a:gd name="connsiteY3" fmla="*/ 29667 h 2081635"/>
              <a:gd name="connsiteX4" fmla="*/ 4591196 w 4591212"/>
              <a:gd name="connsiteY4" fmla="*/ 1029792 h 2081635"/>
              <a:gd name="connsiteX5" fmla="*/ 3548208 w 4591212"/>
              <a:gd name="connsiteY5" fmla="*/ 2053729 h 2081635"/>
              <a:gd name="connsiteX6" fmla="*/ 1057421 w 4591212"/>
              <a:gd name="connsiteY6" fmla="*/ 24904 h 2081635"/>
              <a:gd name="connsiteX0" fmla="*/ 1057421 w 4591212"/>
              <a:gd name="connsiteY0" fmla="*/ 24904 h 2053729"/>
              <a:gd name="connsiteX1" fmla="*/ 146 w 4591212"/>
              <a:gd name="connsiteY1" fmla="*/ 1039317 h 2053729"/>
              <a:gd name="connsiteX2" fmla="*/ 1062183 w 4591212"/>
              <a:gd name="connsiteY2" fmla="*/ 2048967 h 2053729"/>
              <a:gd name="connsiteX3" fmla="*/ 3538683 w 4591212"/>
              <a:gd name="connsiteY3" fmla="*/ 29667 h 2053729"/>
              <a:gd name="connsiteX4" fmla="*/ 4591196 w 4591212"/>
              <a:gd name="connsiteY4" fmla="*/ 1029792 h 2053729"/>
              <a:gd name="connsiteX5" fmla="*/ 3548208 w 4591212"/>
              <a:gd name="connsiteY5" fmla="*/ 2053729 h 2053729"/>
              <a:gd name="connsiteX6" fmla="*/ 1057421 w 4591212"/>
              <a:gd name="connsiteY6" fmla="*/ 24904 h 2053729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1057421 w 4591214"/>
              <a:gd name="connsiteY0" fmla="*/ 76 h 2028901"/>
              <a:gd name="connsiteX1" fmla="*/ 146 w 4591214"/>
              <a:gd name="connsiteY1" fmla="*/ 1014489 h 2028901"/>
              <a:gd name="connsiteX2" fmla="*/ 1062183 w 4591214"/>
              <a:gd name="connsiteY2" fmla="*/ 2024139 h 2028901"/>
              <a:gd name="connsiteX3" fmla="*/ 3538683 w 4591214"/>
              <a:gd name="connsiteY3" fmla="*/ 4839 h 2028901"/>
              <a:gd name="connsiteX4" fmla="*/ 4591196 w 4591214"/>
              <a:gd name="connsiteY4" fmla="*/ 1004964 h 2028901"/>
              <a:gd name="connsiteX5" fmla="*/ 3548208 w 4591214"/>
              <a:gd name="connsiteY5" fmla="*/ 2028901 h 2028901"/>
              <a:gd name="connsiteX6" fmla="*/ 1057421 w 4591214"/>
              <a:gd name="connsiteY6" fmla="*/ 76 h 2028901"/>
              <a:gd name="connsiteX0" fmla="*/ 795875 w 4329668"/>
              <a:gd name="connsiteY0" fmla="*/ 80 h 2028905"/>
              <a:gd name="connsiteX1" fmla="*/ 431 w 4329668"/>
              <a:gd name="connsiteY1" fmla="*/ 985428 h 2028905"/>
              <a:gd name="connsiteX2" fmla="*/ 800637 w 4329668"/>
              <a:gd name="connsiteY2" fmla="*/ 2024143 h 2028905"/>
              <a:gd name="connsiteX3" fmla="*/ 3277137 w 4329668"/>
              <a:gd name="connsiteY3" fmla="*/ 4843 h 2028905"/>
              <a:gd name="connsiteX4" fmla="*/ 4329650 w 4329668"/>
              <a:gd name="connsiteY4" fmla="*/ 1004968 h 2028905"/>
              <a:gd name="connsiteX5" fmla="*/ 3286662 w 4329668"/>
              <a:gd name="connsiteY5" fmla="*/ 2028905 h 2028905"/>
              <a:gd name="connsiteX6" fmla="*/ 795875 w 4329668"/>
              <a:gd name="connsiteY6" fmla="*/ 80 h 2028905"/>
              <a:gd name="connsiteX0" fmla="*/ 795875 w 4104517"/>
              <a:gd name="connsiteY0" fmla="*/ 80 h 2028905"/>
              <a:gd name="connsiteX1" fmla="*/ 431 w 4104517"/>
              <a:gd name="connsiteY1" fmla="*/ 985428 h 2028905"/>
              <a:gd name="connsiteX2" fmla="*/ 800637 w 4104517"/>
              <a:gd name="connsiteY2" fmla="*/ 2024143 h 2028905"/>
              <a:gd name="connsiteX3" fmla="*/ 3277137 w 4104517"/>
              <a:gd name="connsiteY3" fmla="*/ 4843 h 2028905"/>
              <a:gd name="connsiteX4" fmla="*/ 4104475 w 4104517"/>
              <a:gd name="connsiteY4" fmla="*/ 1004968 h 2028905"/>
              <a:gd name="connsiteX5" fmla="*/ 3286662 w 4104517"/>
              <a:gd name="connsiteY5" fmla="*/ 2028905 h 2028905"/>
              <a:gd name="connsiteX6" fmla="*/ 795875 w 4104517"/>
              <a:gd name="connsiteY6" fmla="*/ 80 h 2028905"/>
              <a:gd name="connsiteX0" fmla="*/ 795875 w 4104517"/>
              <a:gd name="connsiteY0" fmla="*/ 3 h 2028828"/>
              <a:gd name="connsiteX1" fmla="*/ 431 w 4104517"/>
              <a:gd name="connsiteY1" fmla="*/ 985351 h 2028828"/>
              <a:gd name="connsiteX2" fmla="*/ 800637 w 4104517"/>
              <a:gd name="connsiteY2" fmla="*/ 2024066 h 2028828"/>
              <a:gd name="connsiteX3" fmla="*/ 3277137 w 4104517"/>
              <a:gd name="connsiteY3" fmla="*/ 4766 h 2028828"/>
              <a:gd name="connsiteX4" fmla="*/ 4104475 w 4104517"/>
              <a:gd name="connsiteY4" fmla="*/ 1004891 h 2028828"/>
              <a:gd name="connsiteX5" fmla="*/ 3286662 w 4104517"/>
              <a:gd name="connsiteY5" fmla="*/ 2028828 h 2028828"/>
              <a:gd name="connsiteX6" fmla="*/ 795875 w 4104517"/>
              <a:gd name="connsiteY6" fmla="*/ 3 h 2028828"/>
              <a:gd name="connsiteX0" fmla="*/ 799320 w 4107962"/>
              <a:gd name="connsiteY0" fmla="*/ 3 h 2028828"/>
              <a:gd name="connsiteX1" fmla="*/ 3876 w 4107962"/>
              <a:gd name="connsiteY1" fmla="*/ 985351 h 2028828"/>
              <a:gd name="connsiteX2" fmla="*/ 804082 w 4107962"/>
              <a:gd name="connsiteY2" fmla="*/ 2024066 h 2028828"/>
              <a:gd name="connsiteX3" fmla="*/ 3280582 w 4107962"/>
              <a:gd name="connsiteY3" fmla="*/ 4766 h 2028828"/>
              <a:gd name="connsiteX4" fmla="*/ 4107920 w 4107962"/>
              <a:gd name="connsiteY4" fmla="*/ 1004891 h 2028828"/>
              <a:gd name="connsiteX5" fmla="*/ 3290107 w 4107962"/>
              <a:gd name="connsiteY5" fmla="*/ 2028828 h 2028828"/>
              <a:gd name="connsiteX6" fmla="*/ 799320 w 4107962"/>
              <a:gd name="connsiteY6" fmla="*/ 3 h 2028828"/>
              <a:gd name="connsiteX0" fmla="*/ 799320 w 4109833"/>
              <a:gd name="connsiteY0" fmla="*/ 3 h 2028828"/>
              <a:gd name="connsiteX1" fmla="*/ 3876 w 4109833"/>
              <a:gd name="connsiteY1" fmla="*/ 985351 h 2028828"/>
              <a:gd name="connsiteX2" fmla="*/ 804082 w 4109833"/>
              <a:gd name="connsiteY2" fmla="*/ 2024066 h 2028828"/>
              <a:gd name="connsiteX3" fmla="*/ 3280582 w 4109833"/>
              <a:gd name="connsiteY3" fmla="*/ 4766 h 2028828"/>
              <a:gd name="connsiteX4" fmla="*/ 4107920 w 4109833"/>
              <a:gd name="connsiteY4" fmla="*/ 1004891 h 2028828"/>
              <a:gd name="connsiteX5" fmla="*/ 3290107 w 4109833"/>
              <a:gd name="connsiteY5" fmla="*/ 2028828 h 2028828"/>
              <a:gd name="connsiteX6" fmla="*/ 799320 w 4109833"/>
              <a:gd name="connsiteY6" fmla="*/ 3 h 2028828"/>
              <a:gd name="connsiteX0" fmla="*/ 799320 w 4109833"/>
              <a:gd name="connsiteY0" fmla="*/ 3 h 2028866"/>
              <a:gd name="connsiteX1" fmla="*/ 3876 w 4109833"/>
              <a:gd name="connsiteY1" fmla="*/ 985351 h 2028866"/>
              <a:gd name="connsiteX2" fmla="*/ 804082 w 4109833"/>
              <a:gd name="connsiteY2" fmla="*/ 2024066 h 2028866"/>
              <a:gd name="connsiteX3" fmla="*/ 3280582 w 4109833"/>
              <a:gd name="connsiteY3" fmla="*/ 4766 h 2028866"/>
              <a:gd name="connsiteX4" fmla="*/ 4107920 w 4109833"/>
              <a:gd name="connsiteY4" fmla="*/ 1004891 h 2028866"/>
              <a:gd name="connsiteX5" fmla="*/ 3290107 w 4109833"/>
              <a:gd name="connsiteY5" fmla="*/ 2028828 h 2028866"/>
              <a:gd name="connsiteX6" fmla="*/ 799320 w 4109833"/>
              <a:gd name="connsiteY6" fmla="*/ 3 h 2028866"/>
              <a:gd name="connsiteX0" fmla="*/ 1059613 w 4370126"/>
              <a:gd name="connsiteY0" fmla="*/ 29263 h 2078103"/>
              <a:gd name="connsiteX1" fmla="*/ 116 w 4370126"/>
              <a:gd name="connsiteY1" fmla="*/ 1014611 h 2078103"/>
              <a:gd name="connsiteX2" fmla="*/ 1064375 w 4370126"/>
              <a:gd name="connsiteY2" fmla="*/ 2053326 h 2078103"/>
              <a:gd name="connsiteX3" fmla="*/ 3540875 w 4370126"/>
              <a:gd name="connsiteY3" fmla="*/ 34026 h 2078103"/>
              <a:gd name="connsiteX4" fmla="*/ 4368213 w 4370126"/>
              <a:gd name="connsiteY4" fmla="*/ 1034151 h 2078103"/>
              <a:gd name="connsiteX5" fmla="*/ 3550400 w 4370126"/>
              <a:gd name="connsiteY5" fmla="*/ 2058088 h 2078103"/>
              <a:gd name="connsiteX6" fmla="*/ 1059613 w 4370126"/>
              <a:gd name="connsiteY6" fmla="*/ 29263 h 2078103"/>
              <a:gd name="connsiteX0" fmla="*/ 1059613 w 4622125"/>
              <a:gd name="connsiteY0" fmla="*/ 29263 h 2086207"/>
              <a:gd name="connsiteX1" fmla="*/ 116 w 4622125"/>
              <a:gd name="connsiteY1" fmla="*/ 1014611 h 2086207"/>
              <a:gd name="connsiteX2" fmla="*/ 1064375 w 4622125"/>
              <a:gd name="connsiteY2" fmla="*/ 2053326 h 2086207"/>
              <a:gd name="connsiteX3" fmla="*/ 3540875 w 4622125"/>
              <a:gd name="connsiteY3" fmla="*/ 34026 h 2086207"/>
              <a:gd name="connsiteX4" fmla="*/ 4622110 w 4622125"/>
              <a:gd name="connsiteY4" fmla="*/ 1034151 h 2086207"/>
              <a:gd name="connsiteX5" fmla="*/ 3550400 w 4622125"/>
              <a:gd name="connsiteY5" fmla="*/ 2058088 h 2086207"/>
              <a:gd name="connsiteX6" fmla="*/ 1059613 w 4622125"/>
              <a:gd name="connsiteY6" fmla="*/ 29263 h 208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2125" h="2086207">
                <a:moveTo>
                  <a:pt x="1059613" y="29263"/>
                </a:moveTo>
                <a:cubicBezTo>
                  <a:pt x="467899" y="-144650"/>
                  <a:pt x="8847" y="491530"/>
                  <a:pt x="116" y="1014611"/>
                </a:cubicBezTo>
                <a:cubicBezTo>
                  <a:pt x="-8615" y="1537692"/>
                  <a:pt x="474248" y="2216757"/>
                  <a:pt x="1064375" y="2053326"/>
                </a:cubicBezTo>
                <a:cubicBezTo>
                  <a:pt x="1654502" y="1889895"/>
                  <a:pt x="2947919" y="203889"/>
                  <a:pt x="3540875" y="34026"/>
                </a:cubicBezTo>
                <a:cubicBezTo>
                  <a:pt x="4133831" y="-135837"/>
                  <a:pt x="4625285" y="453919"/>
                  <a:pt x="4622110" y="1034151"/>
                </a:cubicBezTo>
                <a:cubicBezTo>
                  <a:pt x="4618935" y="1614383"/>
                  <a:pt x="4144150" y="2225569"/>
                  <a:pt x="3550400" y="2058088"/>
                </a:cubicBezTo>
                <a:cubicBezTo>
                  <a:pt x="2956650" y="1890607"/>
                  <a:pt x="1651327" y="203176"/>
                  <a:pt x="1059613" y="29263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649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71280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pptxl85_∞（無限大）図形／塗り図形</dc:title>
  <dc:subject>pptxl85_∞（無限大）図形／塗り図形</dc:subject>
  <dc:creator>でじけろお</dc:creator>
  <cp:revision>1</cp:revision>
  <dcterms:created xsi:type="dcterms:W3CDTF">2018-05-20T00:31:01Z</dcterms:created>
  <dcterms:modified xsi:type="dcterms:W3CDTF">2023-08-30T01:14:43Z</dcterms:modified>
  <cp:version>1</cp:version>
</cp:coreProperties>
</file>